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8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9.xml" ContentType="application/vnd.openxmlformats-officedocument.theme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10.xml" ContentType="application/vnd.openxmlformats-officedocument.theme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theme/theme11.xml" ContentType="application/vnd.openxmlformats-officedocument.theme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theme/theme12.xml" ContentType="application/vnd.openxmlformats-officedocument.theme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theme/theme13.xml" ContentType="application/vnd.openxmlformats-officedocument.theme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theme/theme14.xml" ContentType="application/vnd.openxmlformats-officedocument.theme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theme/theme15.xml" ContentType="application/vnd.openxmlformats-officedocument.theme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theme/theme16.xml" ContentType="application/vnd.openxmlformats-officedocument.theme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theme/theme17.xml" ContentType="application/vnd.openxmlformats-officedocument.theme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theme/theme18.xml" ContentType="application/vnd.openxmlformats-officedocument.theme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theme/theme19.xml" ContentType="application/vnd.openxmlformats-officedocument.theme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theme/theme20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7" r:id="rId4"/>
    <p:sldMasterId id="2147483709" r:id="rId5"/>
    <p:sldMasterId id="2147483721" r:id="rId6"/>
    <p:sldMasterId id="2147483734" r:id="rId7"/>
    <p:sldMasterId id="2147483746" r:id="rId8"/>
    <p:sldMasterId id="2147483758" r:id="rId9"/>
    <p:sldMasterId id="2147483770" r:id="rId10"/>
    <p:sldMasterId id="2147483782" r:id="rId11"/>
    <p:sldMasterId id="2147483794" r:id="rId12"/>
    <p:sldMasterId id="2147483806" r:id="rId13"/>
    <p:sldMasterId id="2147483818" r:id="rId14"/>
    <p:sldMasterId id="2147483830" r:id="rId15"/>
    <p:sldMasterId id="2147483842" r:id="rId16"/>
    <p:sldMasterId id="2147483854" r:id="rId17"/>
    <p:sldMasterId id="2147483866" r:id="rId18"/>
    <p:sldMasterId id="2147483878" r:id="rId19"/>
    <p:sldMasterId id="2147483890" r:id="rId20"/>
  </p:sldMasterIdLst>
  <p:sldIdLst>
    <p:sldId id="261" r:id="rId21"/>
    <p:sldId id="274" r:id="rId22"/>
    <p:sldId id="267" r:id="rId23"/>
    <p:sldId id="268" r:id="rId24"/>
    <p:sldId id="264" r:id="rId25"/>
    <p:sldId id="277" r:id="rId26"/>
    <p:sldId id="266" r:id="rId27"/>
    <p:sldId id="269" r:id="rId28"/>
    <p:sldId id="260" r:id="rId29"/>
    <p:sldId id="279" r:id="rId30"/>
    <p:sldId id="270" r:id="rId31"/>
    <p:sldId id="278" r:id="rId32"/>
    <p:sldId id="275" r:id="rId33"/>
    <p:sldId id="280" r:id="rId34"/>
    <p:sldId id="271" r:id="rId35"/>
    <p:sldId id="263" r:id="rId36"/>
    <p:sldId id="273" r:id="rId37"/>
    <p:sldId id="272" r:id="rId38"/>
    <p:sldId id="262" r:id="rId39"/>
    <p:sldId id="276" r:id="rId40"/>
  </p:sldIdLst>
  <p:sldSz cx="9144000" cy="6858000" type="screen4x3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6.xml"/><Relationship Id="rId39" Type="http://schemas.openxmlformats.org/officeDocument/2006/relationships/slide" Target="slides/slide1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.xml"/><Relationship Id="rId34" Type="http://schemas.openxmlformats.org/officeDocument/2006/relationships/slide" Target="slides/slide14.xml"/><Relationship Id="rId42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5.xml"/><Relationship Id="rId33" Type="http://schemas.openxmlformats.org/officeDocument/2006/relationships/slide" Target="slides/slide13.xml"/><Relationship Id="rId38" Type="http://schemas.openxmlformats.org/officeDocument/2006/relationships/slide" Target="slides/slide18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Master" Target="slideMasters/slideMaster20.xml"/><Relationship Id="rId29" Type="http://schemas.openxmlformats.org/officeDocument/2006/relationships/slide" Target="slides/slide9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4.xml"/><Relationship Id="rId32" Type="http://schemas.openxmlformats.org/officeDocument/2006/relationships/slide" Target="slides/slide12.xml"/><Relationship Id="rId37" Type="http://schemas.openxmlformats.org/officeDocument/2006/relationships/slide" Target="slides/slide17.xml"/><Relationship Id="rId40" Type="http://schemas.openxmlformats.org/officeDocument/2006/relationships/slide" Target="slides/slide20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3.xml"/><Relationship Id="rId28" Type="http://schemas.openxmlformats.org/officeDocument/2006/relationships/slide" Target="slides/slide8.xml"/><Relationship Id="rId36" Type="http://schemas.openxmlformats.org/officeDocument/2006/relationships/slide" Target="slides/slide16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11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2.xml"/><Relationship Id="rId27" Type="http://schemas.openxmlformats.org/officeDocument/2006/relationships/slide" Target="slides/slide7.xml"/><Relationship Id="rId30" Type="http://schemas.openxmlformats.org/officeDocument/2006/relationships/slide" Target="slides/slide10.xml"/><Relationship Id="rId35" Type="http://schemas.openxmlformats.org/officeDocument/2006/relationships/slide" Target="slides/slide15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2E2224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43323" y="3721473"/>
            <a:ext cx="5120640" cy="1581150"/>
          </a:xfrm>
        </p:spPr>
        <p:txBody>
          <a:bodyPr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8B4781-696C-423A-BDD1-B6914E63CEBD}" type="datetimeFigureOut">
              <a:rPr lang="nb-NO" smtClean="0">
                <a:solidFill>
                  <a:srgbClr val="CBD8DD"/>
                </a:solidFill>
              </a:rPr>
              <a:pPr/>
              <a:t>17.10.2012</a:t>
            </a:fld>
            <a:endParaRPr lang="nb-NO" dirty="0">
              <a:solidFill>
                <a:srgbClr val="CBD8D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 dirty="0">
              <a:solidFill>
                <a:srgbClr val="48231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91475" y="6429375"/>
            <a:ext cx="876300" cy="292100"/>
          </a:xfrm>
        </p:spPr>
        <p:txBody>
          <a:bodyPr/>
          <a:lstStyle/>
          <a:p>
            <a:fld id="{223A1B23-F1B5-4FC4-B48C-28601381E524}" type="slidenum">
              <a:rPr lang="nb-NO" smtClean="0">
                <a:solidFill>
                  <a:srgbClr val="48231E"/>
                </a:solidFill>
              </a:rPr>
              <a:pPr/>
              <a:t>‹#›</a:t>
            </a:fld>
            <a:endParaRPr lang="nb-NO" dirty="0">
              <a:solidFill>
                <a:srgbClr val="48231E"/>
              </a:solidFill>
            </a:endParaRPr>
          </a:p>
        </p:txBody>
      </p:sp>
      <p:sp>
        <p:nvSpPr>
          <p:cNvPr id="9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2E2224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739896" y="1417320"/>
            <a:ext cx="5120640" cy="2304288"/>
          </a:xfrm>
        </p:spPr>
        <p:txBody>
          <a:bodyPr>
            <a:normAutofit/>
          </a:bodyPr>
          <a:lstStyle>
            <a:lvl1pPr>
              <a:defRPr sz="4000" cap="all" baseline="0"/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13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2E222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3227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B4781-696C-423A-BDD1-B6914E63CEBD}" type="datetimeFigureOut">
              <a:rPr lang="nb-NO" smtClean="0">
                <a:solidFill>
                  <a:srgbClr val="48231E"/>
                </a:solidFill>
              </a:rPr>
              <a:pPr/>
              <a:t>17.10.2012</a:t>
            </a:fld>
            <a:endParaRPr lang="nb-NO" dirty="0">
              <a:solidFill>
                <a:srgbClr val="48231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 dirty="0">
              <a:solidFill>
                <a:srgbClr val="48231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1B23-F1B5-4FC4-B48C-28601381E524}" type="slidenum">
              <a:rPr lang="nb-NO" smtClean="0">
                <a:solidFill>
                  <a:srgbClr val="48231E"/>
                </a:solidFill>
              </a:rPr>
              <a:pPr/>
              <a:t>‹#›</a:t>
            </a:fld>
            <a:endParaRPr lang="nb-NO" dirty="0">
              <a:solidFill>
                <a:srgbClr val="48231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301795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1B3E4-F819-4251-B637-7732923C4C82}" type="datetimeFigureOut">
              <a:rPr lang="nb-NO" smtClean="0">
                <a:solidFill>
                  <a:srgbClr val="FFFFFF">
                    <a:alpha val="65000"/>
                  </a:srgbClr>
                </a:solidFill>
              </a:rPr>
              <a:pPr/>
              <a:t>17.10.2012</a:t>
            </a:fld>
            <a:endParaRPr lang="nb-NO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DBECF-8971-449D-80FA-BD7101E40CED}" type="slidenum">
              <a:rPr lang="nb-NO" smtClean="0">
                <a:solidFill>
                  <a:srgbClr val="FFFFFF">
                    <a:alpha val="65000"/>
                  </a:srgbClr>
                </a:solidFill>
              </a:rPr>
              <a:pPr/>
              <a:t>‹#›</a:t>
            </a:fld>
            <a:endParaRPr lang="nb-NO">
              <a:solidFill>
                <a:srgbClr val="FFFFFF">
                  <a:alpha val="6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9139590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1B3E4-F819-4251-B637-7732923C4C82}" type="datetimeFigureOut">
              <a:rPr lang="nb-NO" smtClean="0">
                <a:solidFill>
                  <a:srgbClr val="FFFFFF">
                    <a:alpha val="65000"/>
                  </a:srgbClr>
                </a:solidFill>
              </a:rPr>
              <a:pPr/>
              <a:t>17.10.2012</a:t>
            </a:fld>
            <a:endParaRPr lang="nb-NO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DBECF-8971-449D-80FA-BD7101E40CED}" type="slidenum">
              <a:rPr lang="nb-NO" smtClean="0">
                <a:solidFill>
                  <a:srgbClr val="FFFFFF">
                    <a:alpha val="65000"/>
                  </a:srgbClr>
                </a:solidFill>
              </a:rPr>
              <a:pPr/>
              <a:t>‹#›</a:t>
            </a:fld>
            <a:endParaRPr lang="nb-NO">
              <a:solidFill>
                <a:srgbClr val="FFFFFF">
                  <a:alpha val="6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7174166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tel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22" name="Undertittel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nb-NO" smtClean="0"/>
              <a:t>Klikk for å redigere undertittelstil i malen</a:t>
            </a:r>
            <a:endParaRPr kumimoji="0" lang="en-US"/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523F92-0946-44CB-9CAE-B3388EC39D90}" type="datetimeFigureOut">
              <a:rPr lang="nb-NO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17.10.2012</a:t>
            </a:fld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Plassholder for bunntekst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Plassholder for lysbildenumm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89F6664-C320-4107-8581-7CA3696935A4}" type="slidenum">
              <a:rPr lang="nb-NO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Ellipse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Ellipse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4379524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523F92-0946-44CB-9CAE-B3388EC39D90}" type="datetimeFigureOut">
              <a:rPr lang="nb-NO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17.10.2012</a:t>
            </a:fld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89F6664-C320-4107-8581-7CA3696935A4}" type="slidenum">
              <a:rPr lang="nb-NO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08534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523F92-0946-44CB-9CAE-B3388EC39D90}" type="datetimeFigureOut">
              <a:rPr lang="nb-NO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17.10.2012</a:t>
            </a:fld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89F6664-C320-4107-8581-7CA3696935A4}" type="slidenum">
              <a:rPr lang="nb-NO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Rektangel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Ellipse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Ellipse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023764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523F92-0946-44CB-9CAE-B3388EC39D90}" type="datetimeFigureOut">
              <a:rPr lang="nb-NO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17.10.2012</a:t>
            </a:fld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89F6664-C320-4107-8581-7CA3696935A4}" type="slidenum">
              <a:rPr lang="nb-NO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66010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5" name="Plassholder for innhold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523F92-0946-44CB-9CAE-B3388EC39D90}" type="datetimeFigureOut">
              <a:rPr lang="nb-NO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17.10.2012</a:t>
            </a:fld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89F6664-C320-4107-8581-7CA3696935A4}" type="slidenum">
              <a:rPr lang="nb-NO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95438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523F92-0946-44CB-9CAE-B3388EC39D90}" type="datetimeFigureOut">
              <a:rPr lang="nb-NO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17.10.2012</a:t>
            </a:fld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89F6664-C320-4107-8581-7CA3696935A4}" type="slidenum">
              <a:rPr lang="nb-NO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7343772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523F92-0946-44CB-9CAE-B3388EC39D90}" type="datetimeFigureOut">
              <a:rPr lang="nb-NO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17.10.2012</a:t>
            </a:fld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89F6664-C320-4107-8581-7CA3696935A4}" type="slidenum">
              <a:rPr lang="nb-NO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Rektangel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2335647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523F92-0946-44CB-9CAE-B3388EC39D90}" type="datetimeFigureOut">
              <a:rPr lang="nb-NO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17.10.2012</a:t>
            </a:fld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89F6664-C320-4107-8581-7CA3696935A4}" type="slidenum">
              <a:rPr lang="nb-NO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1602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B4781-696C-423A-BDD1-B6914E63CEBD}" type="datetimeFigureOut">
              <a:rPr lang="nb-NO" smtClean="0">
                <a:solidFill>
                  <a:srgbClr val="48231E"/>
                </a:solidFill>
              </a:rPr>
              <a:pPr/>
              <a:t>17.10.2012</a:t>
            </a:fld>
            <a:endParaRPr lang="nb-NO" dirty="0">
              <a:solidFill>
                <a:srgbClr val="48231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 dirty="0">
              <a:solidFill>
                <a:srgbClr val="48231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1B23-F1B5-4FC4-B48C-28601381E524}" type="slidenum">
              <a:rPr lang="nb-NO" smtClean="0">
                <a:solidFill>
                  <a:srgbClr val="48231E"/>
                </a:solidFill>
              </a:rPr>
              <a:pPr/>
              <a:t>‹#›</a:t>
            </a:fld>
            <a:endParaRPr lang="nb-NO" dirty="0">
              <a:solidFill>
                <a:srgbClr val="48231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932649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523F92-0946-44CB-9CAE-B3388EC39D90}" type="datetimeFigureOut">
              <a:rPr lang="nb-NO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17.10.2012</a:t>
            </a:fld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89F6664-C320-4107-8581-7CA3696935A4}" type="slidenum">
              <a:rPr lang="nb-NO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Rektangel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Plassholder for bilde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nb-NO" smtClean="0"/>
              <a:t>Klikk ikonet for å legge til et bilde</a:t>
            </a:r>
            <a:endParaRPr kumimoji="0" lang="en-US" dirty="0"/>
          </a:p>
        </p:txBody>
      </p:sp>
      <p:sp>
        <p:nvSpPr>
          <p:cNvPr id="9" name="Pros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Pros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2147780476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523F92-0946-44CB-9CAE-B3388EC39D90}" type="datetimeFigureOut">
              <a:rPr lang="nb-NO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17.10.2012</a:t>
            </a:fld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89F6664-C320-4107-8581-7CA3696935A4}" type="slidenum">
              <a:rPr lang="nb-NO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24859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523F92-0946-44CB-9CAE-B3388EC39D90}" type="datetimeFigureOut">
              <a:rPr lang="nb-NO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17.10.2012</a:t>
            </a:fld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89F6664-C320-4107-8581-7CA3696935A4}" type="slidenum">
              <a:rPr lang="nb-NO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6338790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tel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22" name="Undertittel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nb-NO" smtClean="0"/>
              <a:t>Klikk for å redigere undertittelstil i malen</a:t>
            </a:r>
            <a:endParaRPr kumimoji="0" lang="en-US"/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523F92-0946-44CB-9CAE-B3388EC39D90}" type="datetimeFigureOut">
              <a:rPr lang="nb-NO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17.10.2012</a:t>
            </a:fld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Plassholder for bunntekst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Plassholder for lysbildenumm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89F6664-C320-4107-8581-7CA3696935A4}" type="slidenum">
              <a:rPr lang="nb-NO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Ellipse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Ellipse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399963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523F92-0946-44CB-9CAE-B3388EC39D90}" type="datetimeFigureOut">
              <a:rPr lang="nb-NO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17.10.2012</a:t>
            </a:fld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89F6664-C320-4107-8581-7CA3696935A4}" type="slidenum">
              <a:rPr lang="nb-NO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22890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523F92-0946-44CB-9CAE-B3388EC39D90}" type="datetimeFigureOut">
              <a:rPr lang="nb-NO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17.10.2012</a:t>
            </a:fld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89F6664-C320-4107-8581-7CA3696935A4}" type="slidenum">
              <a:rPr lang="nb-NO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Rektangel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Ellipse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Ellipse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37744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523F92-0946-44CB-9CAE-B3388EC39D90}" type="datetimeFigureOut">
              <a:rPr lang="nb-NO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17.10.2012</a:t>
            </a:fld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89F6664-C320-4107-8581-7CA3696935A4}" type="slidenum">
              <a:rPr lang="nb-NO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748993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5" name="Plassholder for innhold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523F92-0946-44CB-9CAE-B3388EC39D90}" type="datetimeFigureOut">
              <a:rPr lang="nb-NO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17.10.2012</a:t>
            </a:fld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89F6664-C320-4107-8581-7CA3696935A4}" type="slidenum">
              <a:rPr lang="nb-NO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1529250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523F92-0946-44CB-9CAE-B3388EC39D90}" type="datetimeFigureOut">
              <a:rPr lang="nb-NO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17.10.2012</a:t>
            </a:fld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89F6664-C320-4107-8581-7CA3696935A4}" type="slidenum">
              <a:rPr lang="nb-NO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413557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523F92-0946-44CB-9CAE-B3388EC39D90}" type="datetimeFigureOut">
              <a:rPr lang="nb-NO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17.10.2012</a:t>
            </a:fld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89F6664-C320-4107-8581-7CA3696935A4}" type="slidenum">
              <a:rPr lang="nb-NO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Rektangel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8959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2E2224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43323" y="3721473"/>
            <a:ext cx="5120640" cy="1581150"/>
          </a:xfrm>
        </p:spPr>
        <p:txBody>
          <a:bodyPr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2B6DC0E-1917-4EF2-ADBC-F5E1B8B97171}" type="datetimeFigureOut">
              <a:rPr lang="nb-NO" smtClean="0">
                <a:solidFill>
                  <a:srgbClr val="CBD8DD"/>
                </a:solidFill>
              </a:rPr>
              <a:pPr/>
              <a:t>17.10.2012</a:t>
            </a:fld>
            <a:endParaRPr lang="nb-NO">
              <a:solidFill>
                <a:srgbClr val="CBD8D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48231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91475" y="6429375"/>
            <a:ext cx="876300" cy="292100"/>
          </a:xfrm>
        </p:spPr>
        <p:txBody>
          <a:bodyPr/>
          <a:lstStyle/>
          <a:p>
            <a:fld id="{32A2D31E-6A3A-40C4-8179-E95E0559ED2D}" type="slidenum">
              <a:rPr lang="nb-NO" smtClean="0">
                <a:solidFill>
                  <a:srgbClr val="48231E"/>
                </a:solidFill>
              </a:rPr>
              <a:pPr/>
              <a:t>‹#›</a:t>
            </a:fld>
            <a:endParaRPr lang="nb-NO">
              <a:solidFill>
                <a:srgbClr val="48231E"/>
              </a:solidFill>
            </a:endParaRPr>
          </a:p>
        </p:txBody>
      </p:sp>
      <p:sp>
        <p:nvSpPr>
          <p:cNvPr id="9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2E2224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739896" y="1417320"/>
            <a:ext cx="5120640" cy="2304288"/>
          </a:xfrm>
        </p:spPr>
        <p:txBody>
          <a:bodyPr>
            <a:normAutofit/>
          </a:bodyPr>
          <a:lstStyle>
            <a:lvl1pPr>
              <a:defRPr sz="4000" cap="all" baseline="0"/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13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2E222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5686545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523F92-0946-44CB-9CAE-B3388EC39D90}" type="datetimeFigureOut">
              <a:rPr lang="nb-NO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17.10.2012</a:t>
            </a:fld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89F6664-C320-4107-8581-7CA3696935A4}" type="slidenum">
              <a:rPr lang="nb-NO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9647782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523F92-0946-44CB-9CAE-B3388EC39D90}" type="datetimeFigureOut">
              <a:rPr lang="nb-NO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17.10.2012</a:t>
            </a:fld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89F6664-C320-4107-8581-7CA3696935A4}" type="slidenum">
              <a:rPr lang="nb-NO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Rektangel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Plassholder for bilde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nb-NO" smtClean="0"/>
              <a:t>Klikk ikonet for å legge til et bilde</a:t>
            </a:r>
            <a:endParaRPr kumimoji="0" lang="en-US" dirty="0"/>
          </a:p>
        </p:txBody>
      </p:sp>
      <p:sp>
        <p:nvSpPr>
          <p:cNvPr id="9" name="Pros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Pros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371796905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523F92-0946-44CB-9CAE-B3388EC39D90}" type="datetimeFigureOut">
              <a:rPr lang="nb-NO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17.10.2012</a:t>
            </a:fld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89F6664-C320-4107-8581-7CA3696935A4}" type="slidenum">
              <a:rPr lang="nb-NO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9495612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523F92-0946-44CB-9CAE-B3388EC39D90}" type="datetimeFigureOut">
              <a:rPr lang="nb-NO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17.10.2012</a:t>
            </a:fld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89F6664-C320-4107-8581-7CA3696935A4}" type="slidenum">
              <a:rPr lang="nb-NO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2548128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tellysbil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ihånds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Frihånds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Tittel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17" name="Undertittel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nb-NO" smtClean="0"/>
              <a:t>Klikk for å redigere undertittelstil i malen</a:t>
            </a:r>
            <a:endParaRPr kumimoji="0" lang="en-US"/>
          </a:p>
        </p:txBody>
      </p:sp>
      <p:sp>
        <p:nvSpPr>
          <p:cNvPr id="30" name="Plassholder for dato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F92A1-5495-49F0-B482-B9B683CCCA29}" type="datetimeFigureOut">
              <a:rPr lang="nb-NO" smtClean="0">
                <a:solidFill>
                  <a:srgbClr val="D4D2D0">
                    <a:shade val="50000"/>
                  </a:srgbClr>
                </a:solidFill>
              </a:rPr>
              <a:pPr/>
              <a:t>17.10.2012</a:t>
            </a:fld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19" name="Plassholder for bunntekst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27" name="Plassholder for lysbildenumm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DB0DE-797B-4CD0-A3DD-FFA1FD522603}" type="slidenum">
              <a:rPr lang="nb-NO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5568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F92A1-5495-49F0-B482-B9B683CCCA29}" type="datetimeFigureOut">
              <a:rPr lang="nb-NO" smtClean="0">
                <a:solidFill>
                  <a:srgbClr val="D4D2D0">
                    <a:shade val="50000"/>
                  </a:srgbClr>
                </a:solidFill>
              </a:rPr>
              <a:pPr/>
              <a:t>17.10.2012</a:t>
            </a:fld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DB0DE-797B-4CD0-A3DD-FFA1FD522603}" type="slidenum">
              <a:rPr lang="nb-NO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026579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Deloverskrift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ihånds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ihånds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F92A1-5495-49F0-B482-B9B683CCCA29}" type="datetimeFigureOut">
              <a:rPr lang="nb-NO" smtClean="0">
                <a:solidFill>
                  <a:srgbClr val="D4D2D0">
                    <a:shade val="50000"/>
                  </a:srgbClr>
                </a:solidFill>
              </a:rPr>
              <a:pPr/>
              <a:t>17.10.2012</a:t>
            </a:fld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DB0DE-797B-4CD0-A3DD-FFA1FD522603}" type="slidenum">
              <a:rPr lang="nb-NO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84179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F92A1-5495-49F0-B482-B9B683CCCA29}" type="datetimeFigureOut">
              <a:rPr lang="nb-NO" smtClean="0">
                <a:solidFill>
                  <a:srgbClr val="D4D2D0">
                    <a:shade val="50000"/>
                  </a:srgbClr>
                </a:solidFill>
              </a:rPr>
              <a:pPr/>
              <a:t>17.10.2012</a:t>
            </a:fld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DB0DE-797B-4CD0-A3DD-FFA1FD522603}" type="slidenum">
              <a:rPr lang="nb-NO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739104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5" name="Plassholder for innhold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F92A1-5495-49F0-B482-B9B683CCCA29}" type="datetimeFigureOut">
              <a:rPr lang="nb-NO" smtClean="0">
                <a:solidFill>
                  <a:srgbClr val="D4D2D0">
                    <a:shade val="50000"/>
                  </a:srgbClr>
                </a:solidFill>
              </a:rPr>
              <a:pPr/>
              <a:t>17.10.2012</a:t>
            </a:fld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DB0DE-797B-4CD0-A3DD-FFA1FD522603}" type="slidenum">
              <a:rPr lang="nb-NO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624469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F92A1-5495-49F0-B482-B9B683CCCA29}" type="datetimeFigureOut">
              <a:rPr lang="nb-NO" smtClean="0">
                <a:solidFill>
                  <a:srgbClr val="D4D2D0">
                    <a:shade val="50000"/>
                  </a:srgbClr>
                </a:solidFill>
              </a:rPr>
              <a:pPr/>
              <a:t>17.10.2012</a:t>
            </a:fld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8" name="Plassholder for lysbildenumm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A7DB0DE-797B-4CD0-A3DD-FFA1FD522603}" type="slidenum">
              <a:rPr lang="nb-NO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9" name="Plassholder for bunntekst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53304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ChangeAspect="1" noEditPoints="1"/>
          </p:cNvSpPr>
          <p:nvPr/>
        </p:nvSpPr>
        <p:spPr bwMode="auto">
          <a:xfrm>
            <a:off x="5489634" y="0"/>
            <a:ext cx="3393768" cy="6858000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2E2224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6DC0E-1917-4EF2-ADBC-F5E1B8B97171}" type="datetimeFigureOut">
              <a:rPr lang="nb-NO" smtClean="0">
                <a:solidFill>
                  <a:srgbClr val="48231E"/>
                </a:solidFill>
              </a:rPr>
              <a:pPr/>
              <a:t>17.10.2012</a:t>
            </a:fld>
            <a:endParaRPr lang="nb-NO">
              <a:solidFill>
                <a:srgbClr val="48231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48231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2D31E-6A3A-40C4-8179-E95E0559ED2D}" type="slidenum">
              <a:rPr lang="nb-NO" smtClean="0">
                <a:solidFill>
                  <a:srgbClr val="48231E"/>
                </a:solidFill>
              </a:rPr>
              <a:pPr/>
              <a:t>‹#›</a:t>
            </a:fld>
            <a:endParaRPr lang="nb-NO">
              <a:solidFill>
                <a:srgbClr val="48231E"/>
              </a:solidFill>
            </a:endParaRPr>
          </a:p>
        </p:txBody>
      </p:sp>
      <p:sp>
        <p:nvSpPr>
          <p:cNvPr id="25" name="Title Placeholder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06680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274320" y="1298448"/>
            <a:ext cx="8595360" cy="4937760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792939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F92A1-5495-49F0-B482-B9B683CCCA29}" type="datetimeFigureOut">
              <a:rPr lang="nb-NO" smtClean="0">
                <a:solidFill>
                  <a:srgbClr val="D4D2D0">
                    <a:shade val="50000"/>
                  </a:srgbClr>
                </a:solidFill>
              </a:rPr>
              <a:pPr/>
              <a:t>17.10.2012</a:t>
            </a:fld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DB0DE-797B-4CD0-A3DD-FFA1FD522603}" type="slidenum">
              <a:rPr lang="nb-NO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0400209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F92A1-5495-49F0-B482-B9B683CCCA29}" type="datetimeFigureOut">
              <a:rPr lang="nb-NO" smtClean="0">
                <a:solidFill>
                  <a:srgbClr val="D4D2D0">
                    <a:shade val="50000"/>
                  </a:srgbClr>
                </a:solidFill>
              </a:rPr>
              <a:pPr/>
              <a:t>17.10.2012</a:t>
            </a:fld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AA7DB0DE-797B-4CD0-A3DD-FFA1FD522603}" type="slidenum">
              <a:rPr lang="nb-NO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6273782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bilde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nb-NO" smtClean="0"/>
              <a:t>Klikk ikonet for å legge til et bilde</a:t>
            </a:r>
            <a:endParaRPr kumimoji="0" lang="en-US" dirty="0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EFF92A1-5495-49F0-B482-B9B683CCCA29}" type="datetimeFigureOut">
              <a:rPr lang="nb-NO" smtClean="0">
                <a:solidFill>
                  <a:srgbClr val="D4D2D0">
                    <a:shade val="50000"/>
                  </a:srgbClr>
                </a:solidFill>
              </a:rPr>
              <a:pPr/>
              <a:t>17.10.2012</a:t>
            </a:fld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DB0DE-797B-4CD0-A3DD-FFA1FD522603}" type="slidenum">
              <a:rPr lang="nb-NO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142817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F92A1-5495-49F0-B482-B9B683CCCA29}" type="datetimeFigureOut">
              <a:rPr lang="nb-NO" smtClean="0">
                <a:solidFill>
                  <a:srgbClr val="D4D2D0">
                    <a:shade val="50000"/>
                  </a:srgbClr>
                </a:solidFill>
              </a:rPr>
              <a:pPr/>
              <a:t>17.10.2012</a:t>
            </a:fld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DB0DE-797B-4CD0-A3DD-FFA1FD522603}" type="slidenum">
              <a:rPr lang="nb-NO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8072403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F92A1-5495-49F0-B482-B9B683CCCA29}" type="datetimeFigureOut">
              <a:rPr lang="nb-NO" smtClean="0">
                <a:solidFill>
                  <a:srgbClr val="D4D2D0">
                    <a:shade val="50000"/>
                  </a:srgbClr>
                </a:solidFill>
              </a:rPr>
              <a:pPr/>
              <a:t>17.10.2012</a:t>
            </a:fld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DB0DE-797B-4CD0-A3DD-FFA1FD522603}" type="slidenum">
              <a:rPr lang="nb-NO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180107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tellysbil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9A31698-6483-4F48-9EA7-0F96A6A8688C}" type="datetimeFigureOut">
              <a:rPr lang="nb-NO" smtClean="0">
                <a:solidFill>
                  <a:srgbClr val="E7ECED"/>
                </a:solidFill>
              </a:rPr>
              <a:pPr/>
              <a:t>17.10.2012</a:t>
            </a:fld>
            <a:endParaRPr lang="nb-NO">
              <a:solidFill>
                <a:srgbClr val="E7ECE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b-NO">
              <a:solidFill>
                <a:srgbClr val="E7ECE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3218A64-FBCF-458E-8627-E74F6BBDC5B1}" type="slidenum">
              <a:rPr lang="nb-NO" smtClean="0">
                <a:solidFill>
                  <a:srgbClr val="E7ECED"/>
                </a:solidFill>
              </a:rPr>
              <a:pPr/>
              <a:t>‹#›</a:t>
            </a:fld>
            <a:endParaRPr lang="nb-NO">
              <a:solidFill>
                <a:srgbClr val="E7ECED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ln w="3175">
                    <a:solidFill>
                      <a:srgbClr val="E7ECED">
                        <a:alpha val="60000"/>
                      </a:srgbClr>
                    </a:solidFill>
                  </a:ln>
                  <a:solidFill>
                    <a:srgbClr val="E7ECED">
                      <a:lumMod val="90000"/>
                    </a:srgb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rgbClr val="E7ECED">
                      <a:alpha val="60000"/>
                    </a:srgbClr>
                  </a:solidFill>
                </a:ln>
                <a:solidFill>
                  <a:srgbClr val="E7ECED">
                    <a:lumMod val="90000"/>
                  </a:srgb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511174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31698-6483-4F48-9EA7-0F96A6A8688C}" type="datetimeFigureOut">
              <a:rPr lang="nb-NO" smtClean="0">
                <a:solidFill>
                  <a:srgbClr val="5B6973"/>
                </a:solidFill>
              </a:rPr>
              <a:pPr/>
              <a:t>17.10.2012</a:t>
            </a:fld>
            <a:endParaRPr lang="nb-NO">
              <a:solidFill>
                <a:srgbClr val="5B6973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5B6973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18A64-FBCF-458E-8627-E74F6BBDC5B1}" type="slidenum">
              <a:rPr lang="nb-NO" smtClean="0">
                <a:solidFill>
                  <a:srgbClr val="5B6973"/>
                </a:solidFill>
              </a:rPr>
              <a:pPr/>
              <a:t>‹#›</a:t>
            </a:fld>
            <a:endParaRPr lang="nb-NO">
              <a:solidFill>
                <a:srgbClr val="5B6973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rgbClr val="5B6973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5B6973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738407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rgbClr val="5B6973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5B6973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31698-6483-4F48-9EA7-0F96A6A8688C}" type="datetimeFigureOut">
              <a:rPr lang="nb-NO" smtClean="0">
                <a:solidFill>
                  <a:srgbClr val="5B6973"/>
                </a:solidFill>
              </a:rPr>
              <a:pPr/>
              <a:t>17.10.2012</a:t>
            </a:fld>
            <a:endParaRPr lang="nb-NO">
              <a:solidFill>
                <a:srgbClr val="5B6973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5B6973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18A64-FBCF-458E-8627-E74F6BBDC5B1}" type="slidenum">
              <a:rPr lang="nb-NO" smtClean="0">
                <a:solidFill>
                  <a:srgbClr val="5B6973"/>
                </a:solidFill>
              </a:rPr>
              <a:pPr/>
              <a:t>‹#›</a:t>
            </a:fld>
            <a:endParaRPr lang="nb-NO">
              <a:solidFill>
                <a:srgbClr val="5B697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07109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31698-6483-4F48-9EA7-0F96A6A8688C}" type="datetimeFigureOut">
              <a:rPr lang="nb-NO" smtClean="0">
                <a:solidFill>
                  <a:srgbClr val="5B6973"/>
                </a:solidFill>
              </a:rPr>
              <a:pPr/>
              <a:t>17.10.2012</a:t>
            </a:fld>
            <a:endParaRPr lang="nb-NO">
              <a:solidFill>
                <a:srgbClr val="5B6973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5B6973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18A64-FBCF-458E-8627-E74F6BBDC5B1}" type="slidenum">
              <a:rPr lang="nb-NO" smtClean="0">
                <a:solidFill>
                  <a:srgbClr val="5B6973"/>
                </a:solidFill>
              </a:rPr>
              <a:pPr/>
              <a:t>‹#›</a:t>
            </a:fld>
            <a:endParaRPr lang="nb-NO">
              <a:solidFill>
                <a:srgbClr val="5B6973"/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rgbClr val="5B6973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5B6973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612815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31698-6483-4F48-9EA7-0F96A6A8688C}" type="datetimeFigureOut">
              <a:rPr lang="nb-NO" smtClean="0">
                <a:solidFill>
                  <a:srgbClr val="5B6973"/>
                </a:solidFill>
              </a:rPr>
              <a:pPr/>
              <a:t>17.10.2012</a:t>
            </a:fld>
            <a:endParaRPr lang="nb-NO">
              <a:solidFill>
                <a:srgbClr val="5B6973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5B6973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18A64-FBCF-458E-8627-E74F6BBDC5B1}" type="slidenum">
              <a:rPr lang="nb-NO" smtClean="0">
                <a:solidFill>
                  <a:srgbClr val="5B6973"/>
                </a:solidFill>
              </a:rPr>
              <a:pPr/>
              <a:t>‹#›</a:t>
            </a:fld>
            <a:endParaRPr lang="nb-NO">
              <a:solidFill>
                <a:srgbClr val="5B6973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rgbClr val="5B6973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5B6973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261187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2B6DC0E-1917-4EF2-ADBC-F5E1B8B97171}" type="datetimeFigureOut">
              <a:rPr lang="nb-NO" smtClean="0">
                <a:solidFill>
                  <a:srgbClr val="CBD8DD"/>
                </a:solidFill>
              </a:rPr>
              <a:pPr/>
              <a:t>17.10.2012</a:t>
            </a:fld>
            <a:endParaRPr lang="nb-NO">
              <a:solidFill>
                <a:srgbClr val="CBD8D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48231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2D31E-6A3A-40C4-8179-E95E0559ED2D}" type="slidenum">
              <a:rPr lang="nb-NO" smtClean="0">
                <a:solidFill>
                  <a:srgbClr val="48231E"/>
                </a:solidFill>
              </a:rPr>
              <a:pPr/>
              <a:t>‹#›</a:t>
            </a:fld>
            <a:endParaRPr lang="nb-NO">
              <a:solidFill>
                <a:srgbClr val="48231E"/>
              </a:solidFill>
            </a:endParaRPr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3743324" y="1400174"/>
            <a:ext cx="5120640" cy="1476375"/>
          </a:xfrm>
        </p:spPr>
        <p:txBody>
          <a:bodyPr anchor="b" anchorCtr="0"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 lang="en-US" dirty="0"/>
          </a:p>
        </p:txBody>
      </p:sp>
      <p:sp>
        <p:nvSpPr>
          <p:cNvPr id="10" name="Freeform 7"/>
          <p:cNvSpPr>
            <a:spLocks noChangeAspect="1" noEditPoints="1"/>
          </p:cNvSpPr>
          <p:nvPr/>
        </p:nvSpPr>
        <p:spPr bwMode="auto">
          <a:xfrm>
            <a:off x="34289" y="136641"/>
            <a:ext cx="3326149" cy="6721359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rgbClr val="2E2224"/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733800" y="2895599"/>
            <a:ext cx="5129543" cy="2667001"/>
          </a:xfrm>
        </p:spPr>
        <p:txBody>
          <a:bodyPr anchor="t">
            <a:normAutofit/>
          </a:bodyPr>
          <a:lstStyle>
            <a:lvl1pPr>
              <a:defRPr kumimoji="0" lang="en-US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623488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31698-6483-4F48-9EA7-0F96A6A8688C}" type="datetimeFigureOut">
              <a:rPr lang="nb-NO" smtClean="0">
                <a:solidFill>
                  <a:srgbClr val="5B6973"/>
                </a:solidFill>
              </a:rPr>
              <a:pPr/>
              <a:t>17.10.2012</a:t>
            </a:fld>
            <a:endParaRPr lang="nb-NO">
              <a:solidFill>
                <a:srgbClr val="5B6973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5B6973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18A64-FBCF-458E-8627-E74F6BBDC5B1}" type="slidenum">
              <a:rPr lang="nb-NO" smtClean="0">
                <a:solidFill>
                  <a:srgbClr val="5B6973"/>
                </a:solidFill>
              </a:rPr>
              <a:pPr/>
              <a:t>‹#›</a:t>
            </a:fld>
            <a:endParaRPr lang="nb-NO">
              <a:solidFill>
                <a:srgbClr val="5B6973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rgbClr val="5B6973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5B6973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39288503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31698-6483-4F48-9EA7-0F96A6A8688C}" type="datetimeFigureOut">
              <a:rPr lang="nb-NO" smtClean="0">
                <a:solidFill>
                  <a:srgbClr val="5B6973"/>
                </a:solidFill>
              </a:rPr>
              <a:pPr/>
              <a:t>17.10.2012</a:t>
            </a:fld>
            <a:endParaRPr lang="nb-NO">
              <a:solidFill>
                <a:srgbClr val="5B6973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5B6973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18A64-FBCF-458E-8627-E74F6BBDC5B1}" type="slidenum">
              <a:rPr lang="nb-NO" smtClean="0">
                <a:solidFill>
                  <a:srgbClr val="5B6973"/>
                </a:solidFill>
              </a:rPr>
              <a:pPr/>
              <a:t>‹#›</a:t>
            </a:fld>
            <a:endParaRPr lang="nb-NO">
              <a:solidFill>
                <a:srgbClr val="5B697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69786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31698-6483-4F48-9EA7-0F96A6A8688C}" type="datetimeFigureOut">
              <a:rPr lang="nb-NO" smtClean="0">
                <a:solidFill>
                  <a:srgbClr val="5B6973"/>
                </a:solidFill>
              </a:rPr>
              <a:pPr/>
              <a:t>17.10.2012</a:t>
            </a:fld>
            <a:endParaRPr lang="nb-NO">
              <a:solidFill>
                <a:srgbClr val="5B6973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5B6973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18A64-FBCF-458E-8627-E74F6BBDC5B1}" type="slidenum">
              <a:rPr lang="nb-NO" smtClean="0">
                <a:solidFill>
                  <a:srgbClr val="5B6973"/>
                </a:solidFill>
              </a:rPr>
              <a:pPr/>
              <a:t>‹#›</a:t>
            </a:fld>
            <a:endParaRPr lang="nb-NO">
              <a:solidFill>
                <a:srgbClr val="5B697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902467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b-NO" smtClean="0"/>
              <a:t>Klikk ikonet for å legge til et bilde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31698-6483-4F48-9EA7-0F96A6A8688C}" type="datetimeFigureOut">
              <a:rPr lang="nb-NO" smtClean="0">
                <a:solidFill>
                  <a:srgbClr val="5B6973"/>
                </a:solidFill>
              </a:rPr>
              <a:pPr/>
              <a:t>17.10.2012</a:t>
            </a:fld>
            <a:endParaRPr lang="nb-NO">
              <a:solidFill>
                <a:srgbClr val="5B6973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5B6973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18A64-FBCF-458E-8627-E74F6BBDC5B1}" type="slidenum">
              <a:rPr lang="nb-NO" smtClean="0">
                <a:solidFill>
                  <a:srgbClr val="5B6973"/>
                </a:solidFill>
              </a:rPr>
              <a:pPr/>
              <a:t>‹#›</a:t>
            </a:fld>
            <a:endParaRPr lang="nb-NO">
              <a:solidFill>
                <a:srgbClr val="5B697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0276892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31698-6483-4F48-9EA7-0F96A6A8688C}" type="datetimeFigureOut">
              <a:rPr lang="nb-NO" smtClean="0">
                <a:solidFill>
                  <a:srgbClr val="5B6973"/>
                </a:solidFill>
              </a:rPr>
              <a:pPr/>
              <a:t>17.10.2012</a:t>
            </a:fld>
            <a:endParaRPr lang="nb-NO">
              <a:solidFill>
                <a:srgbClr val="5B6973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5B6973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18A64-FBCF-458E-8627-E74F6BBDC5B1}" type="slidenum">
              <a:rPr lang="nb-NO" smtClean="0">
                <a:solidFill>
                  <a:srgbClr val="5B6973"/>
                </a:solidFill>
              </a:rPr>
              <a:pPr/>
              <a:t>‹#›</a:t>
            </a:fld>
            <a:endParaRPr lang="nb-NO">
              <a:solidFill>
                <a:srgbClr val="5B6973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rgbClr val="5B6973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5B6973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85922961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31698-6483-4F48-9EA7-0F96A6A8688C}" type="datetimeFigureOut">
              <a:rPr lang="nb-NO" smtClean="0">
                <a:solidFill>
                  <a:srgbClr val="5B6973"/>
                </a:solidFill>
              </a:rPr>
              <a:pPr/>
              <a:t>17.10.2012</a:t>
            </a:fld>
            <a:endParaRPr lang="nb-NO">
              <a:solidFill>
                <a:srgbClr val="5B6973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5B6973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18A64-FBCF-458E-8627-E74F6BBDC5B1}" type="slidenum">
              <a:rPr lang="nb-NO" smtClean="0">
                <a:solidFill>
                  <a:srgbClr val="5B6973"/>
                </a:solidFill>
              </a:rPr>
              <a:pPr/>
              <a:t>‹#›</a:t>
            </a:fld>
            <a:endParaRPr lang="nb-NO">
              <a:solidFill>
                <a:srgbClr val="5B6973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rgbClr val="5B6973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5B6973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86544772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tellysbil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ihånds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Frihånds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Tittel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17" name="Undertittel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nb-NO" smtClean="0"/>
              <a:t>Klikk for å redigere undertittelstil i malen</a:t>
            </a:r>
            <a:endParaRPr kumimoji="0" lang="en-US"/>
          </a:p>
        </p:txBody>
      </p:sp>
      <p:sp>
        <p:nvSpPr>
          <p:cNvPr id="30" name="Plassholder for dato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F92A1-5495-49F0-B482-B9B683CCCA29}" type="datetimeFigureOut">
              <a:rPr lang="nb-NO" smtClean="0">
                <a:solidFill>
                  <a:srgbClr val="D4D2D0">
                    <a:shade val="50000"/>
                  </a:srgbClr>
                </a:solidFill>
              </a:rPr>
              <a:pPr/>
              <a:t>17.10.2012</a:t>
            </a:fld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19" name="Plassholder for bunntekst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27" name="Plassholder for lysbildenumm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DB0DE-797B-4CD0-A3DD-FFA1FD522603}" type="slidenum">
              <a:rPr lang="nb-NO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0943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F92A1-5495-49F0-B482-B9B683CCCA29}" type="datetimeFigureOut">
              <a:rPr lang="nb-NO" smtClean="0">
                <a:solidFill>
                  <a:srgbClr val="D4D2D0">
                    <a:shade val="50000"/>
                  </a:srgbClr>
                </a:solidFill>
              </a:rPr>
              <a:pPr/>
              <a:t>17.10.2012</a:t>
            </a:fld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DB0DE-797B-4CD0-A3DD-FFA1FD522603}" type="slidenum">
              <a:rPr lang="nb-NO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4672557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Deloverskrift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ihånds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ihånds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F92A1-5495-49F0-B482-B9B683CCCA29}" type="datetimeFigureOut">
              <a:rPr lang="nb-NO" smtClean="0">
                <a:solidFill>
                  <a:srgbClr val="D4D2D0">
                    <a:shade val="50000"/>
                  </a:srgbClr>
                </a:solidFill>
              </a:rPr>
              <a:pPr/>
              <a:t>17.10.2012</a:t>
            </a:fld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DB0DE-797B-4CD0-A3DD-FFA1FD522603}" type="slidenum">
              <a:rPr lang="nb-NO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88595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F92A1-5495-49F0-B482-B9B683CCCA29}" type="datetimeFigureOut">
              <a:rPr lang="nb-NO" smtClean="0">
                <a:solidFill>
                  <a:srgbClr val="D4D2D0">
                    <a:shade val="50000"/>
                  </a:srgbClr>
                </a:solidFill>
              </a:rPr>
              <a:pPr/>
              <a:t>17.10.2012</a:t>
            </a:fld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DB0DE-797B-4CD0-A3DD-FFA1FD522603}" type="slidenum">
              <a:rPr lang="nb-NO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21576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6DC0E-1917-4EF2-ADBC-F5E1B8B97171}" type="datetimeFigureOut">
              <a:rPr lang="nb-NO" smtClean="0">
                <a:solidFill>
                  <a:srgbClr val="48231E"/>
                </a:solidFill>
              </a:rPr>
              <a:pPr/>
              <a:t>17.10.2012</a:t>
            </a:fld>
            <a:endParaRPr lang="nb-NO">
              <a:solidFill>
                <a:srgbClr val="48231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48231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2D31E-6A3A-40C4-8179-E95E0559ED2D}" type="slidenum">
              <a:rPr lang="nb-NO" smtClean="0">
                <a:solidFill>
                  <a:srgbClr val="48231E"/>
                </a:solidFill>
              </a:rPr>
              <a:pPr/>
              <a:t>‹#›</a:t>
            </a:fld>
            <a:endParaRPr lang="nb-NO">
              <a:solidFill>
                <a:srgbClr val="48231E"/>
              </a:solidFill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13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993651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5" name="Plassholder for innhold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F92A1-5495-49F0-B482-B9B683CCCA29}" type="datetimeFigureOut">
              <a:rPr lang="nb-NO" smtClean="0">
                <a:solidFill>
                  <a:srgbClr val="D4D2D0">
                    <a:shade val="50000"/>
                  </a:srgbClr>
                </a:solidFill>
              </a:rPr>
              <a:pPr/>
              <a:t>17.10.2012</a:t>
            </a:fld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DB0DE-797B-4CD0-A3DD-FFA1FD522603}" type="slidenum">
              <a:rPr lang="nb-NO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4845784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F92A1-5495-49F0-B482-B9B683CCCA29}" type="datetimeFigureOut">
              <a:rPr lang="nb-NO" smtClean="0">
                <a:solidFill>
                  <a:srgbClr val="D4D2D0">
                    <a:shade val="50000"/>
                  </a:srgbClr>
                </a:solidFill>
              </a:rPr>
              <a:pPr/>
              <a:t>17.10.2012</a:t>
            </a:fld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8" name="Plassholder for lysbildenumm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A7DB0DE-797B-4CD0-A3DD-FFA1FD522603}" type="slidenum">
              <a:rPr lang="nb-NO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9" name="Plassholder for bunntekst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7069716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F92A1-5495-49F0-B482-B9B683CCCA29}" type="datetimeFigureOut">
              <a:rPr lang="nb-NO" smtClean="0">
                <a:solidFill>
                  <a:srgbClr val="D4D2D0">
                    <a:shade val="50000"/>
                  </a:srgbClr>
                </a:solidFill>
              </a:rPr>
              <a:pPr/>
              <a:t>17.10.2012</a:t>
            </a:fld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DB0DE-797B-4CD0-A3DD-FFA1FD522603}" type="slidenum">
              <a:rPr lang="nb-NO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788934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F92A1-5495-49F0-B482-B9B683CCCA29}" type="datetimeFigureOut">
              <a:rPr lang="nb-NO" smtClean="0">
                <a:solidFill>
                  <a:srgbClr val="D4D2D0">
                    <a:shade val="50000"/>
                  </a:srgbClr>
                </a:solidFill>
              </a:rPr>
              <a:pPr/>
              <a:t>17.10.2012</a:t>
            </a:fld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AA7DB0DE-797B-4CD0-A3DD-FFA1FD522603}" type="slidenum">
              <a:rPr lang="nb-NO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0560739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bilde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nb-NO" smtClean="0"/>
              <a:t>Klikk ikonet for å legge til et bilde</a:t>
            </a:r>
            <a:endParaRPr kumimoji="0" lang="en-US" dirty="0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EFF92A1-5495-49F0-B482-B9B683CCCA29}" type="datetimeFigureOut">
              <a:rPr lang="nb-NO" smtClean="0">
                <a:solidFill>
                  <a:srgbClr val="D4D2D0">
                    <a:shade val="50000"/>
                  </a:srgbClr>
                </a:solidFill>
              </a:rPr>
              <a:pPr/>
              <a:t>17.10.2012</a:t>
            </a:fld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DB0DE-797B-4CD0-A3DD-FFA1FD522603}" type="slidenum">
              <a:rPr lang="nb-NO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551147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F92A1-5495-49F0-B482-B9B683CCCA29}" type="datetimeFigureOut">
              <a:rPr lang="nb-NO" smtClean="0">
                <a:solidFill>
                  <a:srgbClr val="D4D2D0">
                    <a:shade val="50000"/>
                  </a:srgbClr>
                </a:solidFill>
              </a:rPr>
              <a:pPr/>
              <a:t>17.10.2012</a:t>
            </a:fld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DB0DE-797B-4CD0-A3DD-FFA1FD522603}" type="slidenum">
              <a:rPr lang="nb-NO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8324491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F92A1-5495-49F0-B482-B9B683CCCA29}" type="datetimeFigureOut">
              <a:rPr lang="nb-NO" smtClean="0">
                <a:solidFill>
                  <a:srgbClr val="D4D2D0">
                    <a:shade val="50000"/>
                  </a:srgbClr>
                </a:solidFill>
              </a:rPr>
              <a:pPr/>
              <a:t>17.10.2012</a:t>
            </a:fld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DB0DE-797B-4CD0-A3DD-FFA1FD522603}" type="slidenum">
              <a:rPr lang="nb-NO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64977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FA484-297C-4007-98A9-656845FB9595}" type="datetimeFigureOut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17.10.2012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B854C-AFB5-4638-BDB4-6E1205024139}" type="slidenum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607229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FA484-297C-4007-98A9-656845FB9595}" type="datetimeFigureOut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17.10.2012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B854C-AFB5-4638-BDB4-6E1205024139}" type="slidenum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272555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FA484-297C-4007-98A9-656845FB9595}" type="datetimeFigureOut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17.10.2012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B854C-AFB5-4638-BDB4-6E1205024139}" type="slidenum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83648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6DC0E-1917-4EF2-ADBC-F5E1B8B97171}" type="datetimeFigureOut">
              <a:rPr lang="nb-NO" smtClean="0">
                <a:solidFill>
                  <a:srgbClr val="48231E"/>
                </a:solidFill>
              </a:rPr>
              <a:pPr/>
              <a:t>17.10.2012</a:t>
            </a:fld>
            <a:endParaRPr lang="nb-NO">
              <a:solidFill>
                <a:srgbClr val="48231E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48231E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2D31E-6A3A-40C4-8179-E95E0559ED2D}" type="slidenum">
              <a:rPr lang="nb-NO" smtClean="0">
                <a:solidFill>
                  <a:srgbClr val="48231E"/>
                </a:solidFill>
              </a:rPr>
              <a:pPr/>
              <a:t>‹#›</a:t>
            </a:fld>
            <a:endParaRPr lang="nb-NO">
              <a:solidFill>
                <a:srgbClr val="48231E"/>
              </a:solidFill>
            </a:endParaRP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14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5" y="1298448"/>
            <a:ext cx="4248150" cy="509587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15815" y="1298448"/>
            <a:ext cx="4248150" cy="509587"/>
          </a:xfrm>
        </p:spPr>
        <p:txBody>
          <a:bodyPr anchor="ctr">
            <a:normAutofit/>
          </a:bodyPr>
          <a:lstStyle>
            <a:lvl1pPr marL="0" indent="0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131195619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FA484-297C-4007-98A9-656845FB9595}" type="datetimeFigureOut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17.10.2012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B854C-AFB5-4638-BDB4-6E1205024139}" type="slidenum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675166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1474" y="1812927"/>
            <a:ext cx="31330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FA484-297C-4007-98A9-656845FB9595}" type="datetimeFigureOut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17.10.2012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B854C-AFB5-4638-BDB4-6E1205024139}" type="slidenum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499249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FA484-297C-4007-98A9-656845FB9595}" type="datetimeFigureOut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17.10.2012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B854C-AFB5-4638-BDB4-6E1205024139}" type="slidenum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448677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FA484-297C-4007-98A9-656845FB9595}" type="datetimeFigureOut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17.10.2012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B854C-AFB5-4638-BDB4-6E1205024139}" type="slidenum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4008413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FA484-297C-4007-98A9-656845FB9595}" type="datetimeFigureOut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17.10.2012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B854C-AFB5-4638-BDB4-6E1205024139}" type="slidenum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132980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FA484-297C-4007-98A9-656845FB9595}" type="datetimeFigureOut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17.10.2012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B854C-AFB5-4638-BDB4-6E1205024139}" type="slidenum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/>
          <a:p>
            <a:r>
              <a:rPr lang="nb-NO" smtClean="0"/>
              <a:t>Klikk ikonet for å legge til et bilde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627631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FA484-297C-4007-98A9-656845FB9595}" type="datetimeFigureOut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17.10.2012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B854C-AFB5-4638-BDB4-6E1205024139}" type="slidenum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1016263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FA484-297C-4007-98A9-656845FB9595}" type="datetimeFigureOut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17.10.2012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B854C-AFB5-4638-BDB4-6E1205024139}" type="slidenum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5231997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81666-135B-4935-A22E-6E9284F6756E}" type="datetimeFigureOut">
              <a:rPr lang="nb-NO" smtClean="0">
                <a:solidFill>
                  <a:srgbClr val="FFFFFF"/>
                </a:solidFill>
              </a:rPr>
              <a:pPr/>
              <a:t>17.10.2012</a:t>
            </a:fld>
            <a:endParaRPr lang="nb-NO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5C873-1B38-40AD-8DEA-8115B213B401}" type="slidenum">
              <a:rPr lang="nb-NO" smtClean="0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357937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81666-135B-4935-A22E-6E9284F6756E}" type="datetimeFigureOut">
              <a:rPr lang="nb-NO" smtClean="0">
                <a:solidFill>
                  <a:srgbClr val="FFFFFF"/>
                </a:solidFill>
              </a:rPr>
              <a:pPr/>
              <a:t>17.10.2012</a:t>
            </a:fld>
            <a:endParaRPr lang="nb-NO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5C873-1B38-40AD-8DEA-8115B213B401}" type="slidenum">
              <a:rPr lang="nb-NO" smtClean="0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54255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2B6DC0E-1917-4EF2-ADBC-F5E1B8B97171}" type="datetimeFigureOut">
              <a:rPr lang="nb-NO" smtClean="0">
                <a:solidFill>
                  <a:srgbClr val="48231E"/>
                </a:solidFill>
              </a:rPr>
              <a:pPr/>
              <a:t>17.10.2012</a:t>
            </a:fld>
            <a:endParaRPr lang="nb-NO">
              <a:solidFill>
                <a:srgbClr val="48231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48231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2D31E-6A3A-40C4-8179-E95E0559ED2D}" type="slidenum">
              <a:rPr lang="nb-NO" smtClean="0">
                <a:solidFill>
                  <a:srgbClr val="48231E"/>
                </a:solidFill>
              </a:rPr>
              <a:pPr/>
              <a:t>‹#›</a:t>
            </a:fld>
            <a:endParaRPr lang="nb-NO">
              <a:solidFill>
                <a:srgbClr val="48231E"/>
              </a:solidFill>
            </a:endParaRPr>
          </a:p>
        </p:txBody>
      </p:sp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9742759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81666-135B-4935-A22E-6E9284F6756E}" type="datetimeFigureOut">
              <a:rPr lang="nb-NO" smtClean="0">
                <a:solidFill>
                  <a:srgbClr val="FFFFFF"/>
                </a:solidFill>
              </a:rPr>
              <a:pPr/>
              <a:t>17.10.2012</a:t>
            </a:fld>
            <a:endParaRPr lang="nb-NO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5C873-1B38-40AD-8DEA-8115B213B401}" type="slidenum">
              <a:rPr lang="nb-NO" smtClean="0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219776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81666-135B-4935-A22E-6E9284F6756E}" type="datetimeFigureOut">
              <a:rPr lang="nb-NO" smtClean="0">
                <a:solidFill>
                  <a:srgbClr val="FFFFFF"/>
                </a:solidFill>
              </a:rPr>
              <a:pPr/>
              <a:t>17.10.2012</a:t>
            </a:fld>
            <a:endParaRPr lang="nb-NO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5C873-1B38-40AD-8DEA-8115B213B401}" type="slidenum">
              <a:rPr lang="nb-NO" smtClean="0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097881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81666-135B-4935-A22E-6E9284F6756E}" type="datetimeFigureOut">
              <a:rPr lang="nb-NO" smtClean="0">
                <a:solidFill>
                  <a:srgbClr val="FFFFFF"/>
                </a:solidFill>
              </a:rPr>
              <a:pPr/>
              <a:t>17.10.2012</a:t>
            </a:fld>
            <a:endParaRPr lang="nb-NO">
              <a:solidFill>
                <a:srgbClr val="FFFF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5C873-1B38-40AD-8DEA-8115B213B401}" type="slidenum">
              <a:rPr lang="nb-NO" smtClean="0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383227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81666-135B-4935-A22E-6E9284F6756E}" type="datetimeFigureOut">
              <a:rPr lang="nb-NO" smtClean="0">
                <a:solidFill>
                  <a:srgbClr val="FFFFFF"/>
                </a:solidFill>
              </a:rPr>
              <a:pPr/>
              <a:t>17.10.2012</a:t>
            </a:fld>
            <a:endParaRPr lang="nb-NO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5C873-1B38-40AD-8DEA-8115B213B401}" type="slidenum">
              <a:rPr lang="nb-NO" smtClean="0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6815545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81666-135B-4935-A22E-6E9284F6756E}" type="datetimeFigureOut">
              <a:rPr lang="nb-NO" smtClean="0">
                <a:solidFill>
                  <a:srgbClr val="FFFFFF"/>
                </a:solidFill>
              </a:rPr>
              <a:pPr/>
              <a:t>17.10.2012</a:t>
            </a:fld>
            <a:endParaRPr lang="nb-NO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5C873-1B38-40AD-8DEA-8115B213B401}" type="slidenum">
              <a:rPr lang="nb-NO" smtClean="0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542184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81666-135B-4935-A22E-6E9284F6756E}" type="datetimeFigureOut">
              <a:rPr lang="nb-NO" smtClean="0">
                <a:solidFill>
                  <a:srgbClr val="FFFFFF"/>
                </a:solidFill>
              </a:rPr>
              <a:pPr/>
              <a:t>17.10.2012</a:t>
            </a:fld>
            <a:endParaRPr lang="nb-NO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5C873-1B38-40AD-8DEA-8115B213B401}" type="slidenum">
              <a:rPr lang="nb-NO" smtClean="0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835122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b-NO" smtClean="0"/>
              <a:t>Klikk ikonet for å legge til et bilde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81666-135B-4935-A22E-6E9284F6756E}" type="datetimeFigureOut">
              <a:rPr lang="nb-NO" smtClean="0">
                <a:solidFill>
                  <a:srgbClr val="FFFFFF"/>
                </a:solidFill>
              </a:rPr>
              <a:pPr/>
              <a:t>17.10.2012</a:t>
            </a:fld>
            <a:endParaRPr lang="nb-NO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5C873-1B38-40AD-8DEA-8115B213B401}" type="slidenum">
              <a:rPr lang="nb-NO" smtClean="0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570380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81666-135B-4935-A22E-6E9284F6756E}" type="datetimeFigureOut">
              <a:rPr lang="nb-NO" smtClean="0">
                <a:solidFill>
                  <a:srgbClr val="FFFFFF"/>
                </a:solidFill>
              </a:rPr>
              <a:pPr/>
              <a:t>17.10.2012</a:t>
            </a:fld>
            <a:endParaRPr lang="nb-NO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5C873-1B38-40AD-8DEA-8115B213B401}" type="slidenum">
              <a:rPr lang="nb-NO" smtClean="0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157571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81666-135B-4935-A22E-6E9284F6756E}" type="datetimeFigureOut">
              <a:rPr lang="nb-NO" smtClean="0">
                <a:solidFill>
                  <a:srgbClr val="FFFFFF"/>
                </a:solidFill>
              </a:rPr>
              <a:pPr/>
              <a:t>17.10.2012</a:t>
            </a:fld>
            <a:endParaRPr lang="nb-NO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5C873-1B38-40AD-8DEA-8115B213B401}" type="slidenum">
              <a:rPr lang="nb-NO" smtClean="0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44253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nsch\Desktop\O14ThemesHandoffs\WorkingFiles\FinalHanoff\Sketchbook\Cover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16" name="Group 15"/>
          <p:cNvGrpSpPr/>
          <p:nvPr/>
        </p:nvGrpSpPr>
        <p:grpSpPr>
          <a:xfrm rot="20533676">
            <a:off x="618027" y="3923015"/>
            <a:ext cx="2508736" cy="2527488"/>
            <a:chOff x="494947" y="417279"/>
            <a:chExt cx="2417578" cy="2421351"/>
          </a:xfrm>
        </p:grpSpPr>
        <p:sp>
          <p:nvSpPr>
            <p:cNvPr id="12" name="Freeform 11"/>
            <p:cNvSpPr/>
            <p:nvPr/>
          </p:nvSpPr>
          <p:spPr>
            <a:xfrm>
              <a:off x="494947" y="494484"/>
              <a:ext cx="2328384" cy="2344146"/>
            </a:xfrm>
            <a:custGeom>
              <a:avLst/>
              <a:gdLst>
                <a:gd name="connsiteX0" fmla="*/ 94077 w 2328384"/>
                <a:gd name="connsiteY0" fmla="*/ 0 h 2344146"/>
                <a:gd name="connsiteX1" fmla="*/ 0 w 2328384"/>
                <a:gd name="connsiteY1" fmla="*/ 2344146 h 2344146"/>
                <a:gd name="connsiteX2" fmla="*/ 2328384 w 2328384"/>
                <a:gd name="connsiteY2" fmla="*/ 2250067 h 2344146"/>
                <a:gd name="connsiteX3" fmla="*/ 94077 w 2328384"/>
                <a:gd name="connsiteY3" fmla="*/ 0 h 234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384" h="2344146">
                  <a:moveTo>
                    <a:pt x="94077" y="0"/>
                  </a:moveTo>
                  <a:lnTo>
                    <a:pt x="0" y="2344146"/>
                  </a:lnTo>
                  <a:lnTo>
                    <a:pt x="2328384" y="2250067"/>
                  </a:lnTo>
                  <a:lnTo>
                    <a:pt x="9407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100">
                    <a:alpha val="31000"/>
                  </a:srgbClr>
                </a:gs>
                <a:gs pos="49000">
                  <a:srgbClr val="FEFFFF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>
              <a:outerShdw blurRad="50800" dist="12700" dir="5400000" rotWithShape="0">
                <a:srgbClr val="000000">
                  <a:alpha val="37000"/>
                </a:srgbClr>
              </a:outerShdw>
              <a:softEdge rad="3810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90935" y="417279"/>
              <a:ext cx="2321590" cy="2321590"/>
            </a:xfrm>
            <a:prstGeom prst="rect">
              <a:avLst/>
            </a:prstGeom>
            <a:gradFill flip="none" rotWithShape="1">
              <a:gsLst>
                <a:gs pos="0">
                  <a:srgbClr val="FAE148"/>
                </a:gs>
                <a:gs pos="100000">
                  <a:srgbClr val="FFEB63"/>
                </a:gs>
              </a:gsLst>
              <a:lin ang="162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pic>
          <p:nvPicPr>
            <p:cNvPr id="14" name="Picture 13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4456" y="436040"/>
              <a:ext cx="404704" cy="461174"/>
            </a:xfrm>
            <a:prstGeom prst="rect">
              <a:avLst/>
            </a:prstGeom>
          </p:spPr>
        </p:pic>
        <p:pic>
          <p:nvPicPr>
            <p:cNvPr id="15" name="Picture 14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637932" y="2282410"/>
              <a:ext cx="404704" cy="461174"/>
            </a:xfrm>
            <a:prstGeom prst="rect">
              <a:avLst/>
            </a:prstGeom>
          </p:spPr>
        </p:pic>
      </p:grpSp>
      <p:pic>
        <p:nvPicPr>
          <p:cNvPr id="8" name="Picture 7" descr="TitleCar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43346">
            <a:off x="2856203" y="2587842"/>
            <a:ext cx="5773084" cy="38508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360000">
            <a:off x="3339809" y="3015792"/>
            <a:ext cx="4847038" cy="1599722"/>
          </a:xfrm>
        </p:spPr>
        <p:txBody>
          <a:bodyPr anchor="b"/>
          <a:lstStyle>
            <a:lvl1pPr>
              <a:defRPr sz="4800">
                <a:solidFill>
                  <a:srgbClr val="000100"/>
                </a:solidFill>
                <a:effectLst>
                  <a:outerShdw blurRad="63500" sx="102000" sy="102000" algn="ctr" rotWithShape="0">
                    <a:srgbClr val="FFFFFF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360000">
            <a:off x="3200499" y="4766916"/>
            <a:ext cx="4836456" cy="1040845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0001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0520000">
            <a:off x="963292" y="5061539"/>
            <a:ext cx="1968535" cy="534991"/>
          </a:xfrm>
        </p:spPr>
        <p:txBody>
          <a:bodyPr anchor="t"/>
          <a:lstStyle>
            <a:lvl1pPr algn="ctr">
              <a:defRPr sz="2200">
                <a:solidFill>
                  <a:schemeClr val="accent1"/>
                </a:solidFill>
              </a:defRPr>
            </a:lvl1pPr>
          </a:lstStyle>
          <a:p>
            <a:fld id="{A59A353F-6999-4466-88F4-14EE63D68F45}" type="datetimeFigureOut">
              <a:rPr lang="nb-NO" smtClean="0">
                <a:solidFill>
                  <a:srgbClr val="A63212"/>
                </a:solidFill>
              </a:rPr>
              <a:pPr/>
              <a:t>17.10.2012</a:t>
            </a:fld>
            <a:endParaRPr lang="nb-NO" dirty="0">
              <a:solidFill>
                <a:srgbClr val="A6321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0520000">
            <a:off x="647592" y="4135346"/>
            <a:ext cx="2085881" cy="835010"/>
          </a:xfrm>
        </p:spPr>
        <p:txBody>
          <a:bodyPr anchor="ctr"/>
          <a:lstStyle>
            <a:lvl1pPr algn="l">
              <a:defRPr sz="160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endParaRPr lang="nb-NO" dirty="0">
              <a:solidFill>
                <a:srgbClr val="4E66B2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0520000">
            <a:off x="1981439" y="5509808"/>
            <a:ext cx="738180" cy="426607"/>
          </a:xfrm>
        </p:spPr>
        <p:txBody>
          <a:bodyPr/>
          <a:lstStyle>
            <a:lvl1pPr algn="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E37C59DA-C3BE-48F9-A43E-0F7FF0D52FB2}" type="slidenum">
              <a:rPr lang="nb-NO" smtClean="0">
                <a:solidFill>
                  <a:srgbClr val="A63212">
                    <a:lumMod val="75000"/>
                  </a:srgbClr>
                </a:solidFill>
              </a:rPr>
              <a:pPr/>
              <a:t>‹#›</a:t>
            </a:fld>
            <a:endParaRPr lang="nb-NO" dirty="0">
              <a:solidFill>
                <a:srgbClr val="A63212">
                  <a:lumMod val="75000"/>
                </a:srgbClr>
              </a:solidFill>
            </a:endParaRPr>
          </a:p>
        </p:txBody>
      </p:sp>
      <p:pic>
        <p:nvPicPr>
          <p:cNvPr id="9" name="Picture 8" descr="coverBan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880100"/>
            <a:ext cx="9144000" cy="330200"/>
          </a:xfrm>
          <a:prstGeom prst="rect">
            <a:avLst/>
          </a:prstGeom>
          <a:effectLst>
            <a:outerShdw blurRad="63500" dist="38100" dir="5400000" algn="t" rotWithShape="0">
              <a:prstClr val="black">
                <a:alpha val="59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6791747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6DC0E-1917-4EF2-ADBC-F5E1B8B97171}" type="datetimeFigureOut">
              <a:rPr lang="nb-NO" smtClean="0">
                <a:solidFill>
                  <a:srgbClr val="48231E"/>
                </a:solidFill>
              </a:rPr>
              <a:pPr/>
              <a:t>17.10.2012</a:t>
            </a:fld>
            <a:endParaRPr lang="nb-NO">
              <a:solidFill>
                <a:srgbClr val="48231E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48231E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2D31E-6A3A-40C4-8179-E95E0559ED2D}" type="slidenum">
              <a:rPr lang="nb-NO" smtClean="0">
                <a:solidFill>
                  <a:srgbClr val="48231E"/>
                </a:solidFill>
              </a:rPr>
              <a:pPr/>
              <a:t>‹#›</a:t>
            </a:fld>
            <a:endParaRPr lang="nb-NO">
              <a:solidFill>
                <a:srgbClr val="48231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1932447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A353F-6999-4466-88F4-14EE63D68F45}" type="datetimeFigureOut">
              <a:rPr lang="nb-NO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17.10.2012</a:t>
            </a:fld>
            <a:endParaRPr lang="nb-NO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C59DA-C3BE-48F9-A43E-0F7FF0D52FB2}" type="slidenum">
              <a:rPr lang="nb-NO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nb-NO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827631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97993"/>
            <a:ext cx="8041439" cy="2097259"/>
          </a:xfrm>
        </p:spPr>
        <p:txBody>
          <a:bodyPr anchor="b"/>
          <a:lstStyle>
            <a:lvl1pPr algn="ctr">
              <a:defRPr sz="4800" b="0" cap="none"/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199" y="3754402"/>
            <a:ext cx="7467601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A353F-6999-4466-88F4-14EE63D68F45}" type="datetimeFigureOut">
              <a:rPr lang="nb-NO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17.10.2012</a:t>
            </a:fld>
            <a:endParaRPr lang="nb-NO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C59DA-C3BE-48F9-A43E-0F7FF0D52FB2}" type="slidenum">
              <a:rPr lang="nb-NO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nb-NO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8277780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A353F-6999-4466-88F4-14EE63D68F45}" type="datetimeFigureOut">
              <a:rPr lang="nb-NO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17.10.2012</a:t>
            </a:fld>
            <a:endParaRPr lang="nb-NO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C59DA-C3BE-48F9-A43E-0F7FF0D52FB2}" type="slidenum">
              <a:rPr lang="nb-NO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nb-NO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841248" y="2039112"/>
            <a:ext cx="3657600" cy="3950208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039112"/>
            <a:ext cx="3657600" cy="3950208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8414380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248" y="2038388"/>
            <a:ext cx="3017520" cy="54239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91091" y="2038387"/>
            <a:ext cx="3014708" cy="54239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A353F-6999-4466-88F4-14EE63D68F45}" type="datetimeFigureOut">
              <a:rPr lang="nb-NO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17.10.2012</a:t>
            </a:fld>
            <a:endParaRPr lang="nb-NO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C59DA-C3BE-48F9-A43E-0F7FF0D52FB2}" type="slidenum">
              <a:rPr lang="nb-NO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nb-NO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6" name="Freeform 22"/>
          <p:cNvSpPr>
            <a:spLocks/>
          </p:cNvSpPr>
          <p:nvPr/>
        </p:nvSpPr>
        <p:spPr bwMode="auto">
          <a:xfrm rot="20274567">
            <a:off x="3933637" y="4281002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548461" y="537763"/>
                </a:moveTo>
                <a:lnTo>
                  <a:pt x="548461" y="537763"/>
                </a:lnTo>
                <a:lnTo>
                  <a:pt x="548461" y="537763"/>
                </a:lnTo>
                <a:close/>
                <a:moveTo>
                  <a:pt x="547489" y="536791"/>
                </a:moveTo>
                <a:lnTo>
                  <a:pt x="548461" y="537763"/>
                </a:lnTo>
                <a:lnTo>
                  <a:pt x="546516" y="536791"/>
                </a:lnTo>
                <a:lnTo>
                  <a:pt x="544572" y="535818"/>
                </a:lnTo>
                <a:close/>
                <a:moveTo>
                  <a:pt x="338413" y="443436"/>
                </a:moveTo>
                <a:lnTo>
                  <a:pt x="340357" y="444408"/>
                </a:lnTo>
                <a:lnTo>
                  <a:pt x="339385" y="444408"/>
                </a:lnTo>
                <a:close/>
                <a:moveTo>
                  <a:pt x="337440" y="442463"/>
                </a:moveTo>
                <a:lnTo>
                  <a:pt x="338413" y="443436"/>
                </a:lnTo>
                <a:lnTo>
                  <a:pt x="338412" y="443436"/>
                </a:lnTo>
                <a:close/>
                <a:moveTo>
                  <a:pt x="334522" y="440518"/>
                </a:moveTo>
                <a:lnTo>
                  <a:pt x="334523" y="441491"/>
                </a:lnTo>
                <a:lnTo>
                  <a:pt x="333550" y="441491"/>
                </a:lnTo>
                <a:lnTo>
                  <a:pt x="331605" y="439546"/>
                </a:lnTo>
                <a:close/>
                <a:moveTo>
                  <a:pt x="644733" y="565964"/>
                </a:moveTo>
                <a:lnTo>
                  <a:pt x="642788" y="565964"/>
                </a:lnTo>
                <a:lnTo>
                  <a:pt x="641816" y="565964"/>
                </a:lnTo>
                <a:lnTo>
                  <a:pt x="641816" y="565964"/>
                </a:lnTo>
                <a:close/>
                <a:moveTo>
                  <a:pt x="457051" y="488168"/>
                </a:moveTo>
                <a:lnTo>
                  <a:pt x="458996" y="489140"/>
                </a:lnTo>
                <a:lnTo>
                  <a:pt x="458993" y="489139"/>
                </a:lnTo>
                <a:close/>
                <a:moveTo>
                  <a:pt x="243112" y="383144"/>
                </a:moveTo>
                <a:lnTo>
                  <a:pt x="244085" y="384117"/>
                </a:lnTo>
                <a:lnTo>
                  <a:pt x="244085" y="384117"/>
                </a:lnTo>
                <a:close/>
                <a:moveTo>
                  <a:pt x="781848" y="599027"/>
                </a:moveTo>
                <a:lnTo>
                  <a:pt x="781848" y="599027"/>
                </a:lnTo>
                <a:lnTo>
                  <a:pt x="780876" y="599027"/>
                </a:lnTo>
                <a:close/>
                <a:moveTo>
                  <a:pt x="242140" y="366612"/>
                </a:moveTo>
                <a:lnTo>
                  <a:pt x="244085" y="368557"/>
                </a:lnTo>
                <a:lnTo>
                  <a:pt x="241797" y="366956"/>
                </a:lnTo>
                <a:close/>
                <a:moveTo>
                  <a:pt x="141978" y="301458"/>
                </a:moveTo>
                <a:lnTo>
                  <a:pt x="141978" y="301459"/>
                </a:lnTo>
                <a:lnTo>
                  <a:pt x="141977" y="301459"/>
                </a:lnTo>
                <a:close/>
                <a:moveTo>
                  <a:pt x="142950" y="301458"/>
                </a:moveTo>
                <a:lnTo>
                  <a:pt x="142950" y="302430"/>
                </a:lnTo>
                <a:lnTo>
                  <a:pt x="141978" y="301459"/>
                </a:lnTo>
                <a:close/>
                <a:moveTo>
                  <a:pt x="979256" y="620421"/>
                </a:moveTo>
                <a:lnTo>
                  <a:pt x="979165" y="620512"/>
                </a:lnTo>
                <a:lnTo>
                  <a:pt x="978283" y="620421"/>
                </a:lnTo>
                <a:close/>
                <a:moveTo>
                  <a:pt x="93355" y="247974"/>
                </a:moveTo>
                <a:lnTo>
                  <a:pt x="94328" y="248946"/>
                </a:lnTo>
                <a:lnTo>
                  <a:pt x="94328" y="249919"/>
                </a:lnTo>
                <a:close/>
                <a:moveTo>
                  <a:pt x="1075528" y="637925"/>
                </a:moveTo>
                <a:lnTo>
                  <a:pt x="1075528" y="637925"/>
                </a:lnTo>
                <a:lnTo>
                  <a:pt x="1074555" y="637925"/>
                </a:lnTo>
                <a:close/>
                <a:moveTo>
                  <a:pt x="47650" y="177958"/>
                </a:moveTo>
                <a:lnTo>
                  <a:pt x="49595" y="178930"/>
                </a:lnTo>
                <a:lnTo>
                  <a:pt x="49595" y="180875"/>
                </a:lnTo>
                <a:lnTo>
                  <a:pt x="51540" y="183792"/>
                </a:lnTo>
                <a:lnTo>
                  <a:pt x="50568" y="184764"/>
                </a:lnTo>
                <a:lnTo>
                  <a:pt x="49595" y="184765"/>
                </a:lnTo>
                <a:lnTo>
                  <a:pt x="48623" y="183792"/>
                </a:lnTo>
                <a:lnTo>
                  <a:pt x="46678" y="182820"/>
                </a:lnTo>
                <a:lnTo>
                  <a:pt x="45705" y="179903"/>
                </a:lnTo>
                <a:lnTo>
                  <a:pt x="46678" y="179902"/>
                </a:lnTo>
                <a:lnTo>
                  <a:pt x="46678" y="178930"/>
                </a:lnTo>
                <a:close/>
                <a:moveTo>
                  <a:pt x="35008" y="156564"/>
                </a:moveTo>
                <a:lnTo>
                  <a:pt x="36953" y="159157"/>
                </a:lnTo>
                <a:lnTo>
                  <a:pt x="36953" y="159481"/>
                </a:lnTo>
                <a:close/>
                <a:moveTo>
                  <a:pt x="25284" y="133225"/>
                </a:moveTo>
                <a:lnTo>
                  <a:pt x="28201" y="141005"/>
                </a:lnTo>
                <a:lnTo>
                  <a:pt x="30146" y="144894"/>
                </a:lnTo>
                <a:lnTo>
                  <a:pt x="33063" y="147811"/>
                </a:lnTo>
                <a:lnTo>
                  <a:pt x="33063" y="146839"/>
                </a:lnTo>
                <a:lnTo>
                  <a:pt x="34036" y="148784"/>
                </a:lnTo>
                <a:lnTo>
                  <a:pt x="35008" y="151701"/>
                </a:lnTo>
                <a:lnTo>
                  <a:pt x="34036" y="149756"/>
                </a:lnTo>
                <a:lnTo>
                  <a:pt x="33064" y="148784"/>
                </a:lnTo>
                <a:lnTo>
                  <a:pt x="32091" y="149756"/>
                </a:lnTo>
                <a:lnTo>
                  <a:pt x="25284" y="137114"/>
                </a:lnTo>
                <a:lnTo>
                  <a:pt x="26256" y="137115"/>
                </a:lnTo>
                <a:lnTo>
                  <a:pt x="25284" y="136142"/>
                </a:lnTo>
                <a:close/>
                <a:moveTo>
                  <a:pt x="1277796" y="622366"/>
                </a:moveTo>
                <a:lnTo>
                  <a:pt x="1283631" y="625284"/>
                </a:lnTo>
                <a:lnTo>
                  <a:pt x="1285576" y="628201"/>
                </a:lnTo>
                <a:lnTo>
                  <a:pt x="1287521" y="630146"/>
                </a:lnTo>
                <a:lnTo>
                  <a:pt x="1288494" y="634036"/>
                </a:lnTo>
                <a:lnTo>
                  <a:pt x="1287521" y="637926"/>
                </a:lnTo>
                <a:lnTo>
                  <a:pt x="1285576" y="642788"/>
                </a:lnTo>
                <a:lnTo>
                  <a:pt x="1282659" y="646677"/>
                </a:lnTo>
                <a:lnTo>
                  <a:pt x="1277797" y="650567"/>
                </a:lnTo>
                <a:lnTo>
                  <a:pt x="1271962" y="654457"/>
                </a:lnTo>
                <a:lnTo>
                  <a:pt x="1264183" y="658347"/>
                </a:lnTo>
                <a:lnTo>
                  <a:pt x="1255431" y="662237"/>
                </a:lnTo>
                <a:lnTo>
                  <a:pt x="1235982" y="670016"/>
                </a:lnTo>
                <a:lnTo>
                  <a:pt x="1215560" y="676824"/>
                </a:lnTo>
                <a:lnTo>
                  <a:pt x="1207780" y="680713"/>
                </a:lnTo>
                <a:lnTo>
                  <a:pt x="1199028" y="685575"/>
                </a:lnTo>
                <a:lnTo>
                  <a:pt x="1179579" y="698217"/>
                </a:lnTo>
                <a:lnTo>
                  <a:pt x="1146516" y="722528"/>
                </a:lnTo>
                <a:lnTo>
                  <a:pt x="1140681" y="722529"/>
                </a:lnTo>
                <a:lnTo>
                  <a:pt x="1137764" y="721556"/>
                </a:lnTo>
                <a:lnTo>
                  <a:pt x="1129985" y="714748"/>
                </a:lnTo>
                <a:lnTo>
                  <a:pt x="1137764" y="708914"/>
                </a:lnTo>
                <a:lnTo>
                  <a:pt x="1146516" y="703079"/>
                </a:lnTo>
                <a:lnTo>
                  <a:pt x="1156241" y="696273"/>
                </a:lnTo>
                <a:lnTo>
                  <a:pt x="1168883" y="690437"/>
                </a:lnTo>
                <a:lnTo>
                  <a:pt x="1209726" y="669044"/>
                </a:lnTo>
                <a:lnTo>
                  <a:pt x="1220422" y="662237"/>
                </a:lnTo>
                <a:lnTo>
                  <a:pt x="1229174" y="655429"/>
                </a:lnTo>
                <a:lnTo>
                  <a:pt x="1237926" y="647649"/>
                </a:lnTo>
                <a:lnTo>
                  <a:pt x="1243761" y="639870"/>
                </a:lnTo>
                <a:lnTo>
                  <a:pt x="1243761" y="639870"/>
                </a:lnTo>
                <a:lnTo>
                  <a:pt x="1245706" y="638898"/>
                </a:lnTo>
                <a:lnTo>
                  <a:pt x="1243275" y="638898"/>
                </a:lnTo>
                <a:lnTo>
                  <a:pt x="1242789" y="637925"/>
                </a:lnTo>
                <a:lnTo>
                  <a:pt x="1240844" y="635981"/>
                </a:lnTo>
                <a:lnTo>
                  <a:pt x="1237926" y="634036"/>
                </a:lnTo>
                <a:lnTo>
                  <a:pt x="1226257" y="630145"/>
                </a:lnTo>
                <a:lnTo>
                  <a:pt x="1207780" y="625284"/>
                </a:lnTo>
                <a:lnTo>
                  <a:pt x="1182496" y="620421"/>
                </a:lnTo>
                <a:lnTo>
                  <a:pt x="1113453" y="607780"/>
                </a:lnTo>
                <a:lnTo>
                  <a:pt x="1074555" y="600000"/>
                </a:lnTo>
                <a:lnTo>
                  <a:pt x="1060940" y="596110"/>
                </a:lnTo>
                <a:lnTo>
                  <a:pt x="1048299" y="592221"/>
                </a:lnTo>
                <a:lnTo>
                  <a:pt x="1036630" y="587358"/>
                </a:lnTo>
                <a:lnTo>
                  <a:pt x="1027877" y="583469"/>
                </a:lnTo>
                <a:lnTo>
                  <a:pt x="1020098" y="579579"/>
                </a:lnTo>
                <a:lnTo>
                  <a:pt x="1014263" y="574716"/>
                </a:lnTo>
                <a:lnTo>
                  <a:pt x="1009401" y="569854"/>
                </a:lnTo>
                <a:lnTo>
                  <a:pt x="1006483" y="564992"/>
                </a:lnTo>
                <a:lnTo>
                  <a:pt x="1002594" y="554295"/>
                </a:lnTo>
                <a:lnTo>
                  <a:pt x="1030795" y="566937"/>
                </a:lnTo>
                <a:lnTo>
                  <a:pt x="1058996" y="577634"/>
                </a:lnTo>
                <a:lnTo>
                  <a:pt x="1087197" y="587358"/>
                </a:lnTo>
                <a:lnTo>
                  <a:pt x="1116371" y="596110"/>
                </a:lnTo>
                <a:lnTo>
                  <a:pt x="1145544" y="602917"/>
                </a:lnTo>
                <a:lnTo>
                  <a:pt x="1174717" y="609725"/>
                </a:lnTo>
                <a:lnTo>
                  <a:pt x="1204863" y="614587"/>
                </a:lnTo>
                <a:lnTo>
                  <a:pt x="1234036" y="618476"/>
                </a:lnTo>
                <a:lnTo>
                  <a:pt x="1248623" y="618476"/>
                </a:lnTo>
                <a:lnTo>
                  <a:pt x="1260293" y="619449"/>
                </a:lnTo>
                <a:lnTo>
                  <a:pt x="1270017" y="620422"/>
                </a:lnTo>
                <a:close/>
                <a:moveTo>
                  <a:pt x="13614" y="101134"/>
                </a:moveTo>
                <a:lnTo>
                  <a:pt x="15560" y="104051"/>
                </a:lnTo>
                <a:lnTo>
                  <a:pt x="16532" y="104052"/>
                </a:lnTo>
                <a:lnTo>
                  <a:pt x="15559" y="105024"/>
                </a:lnTo>
                <a:lnTo>
                  <a:pt x="16532" y="109886"/>
                </a:lnTo>
                <a:lnTo>
                  <a:pt x="16532" y="110859"/>
                </a:lnTo>
                <a:lnTo>
                  <a:pt x="15559" y="110858"/>
                </a:lnTo>
                <a:lnTo>
                  <a:pt x="14587" y="108913"/>
                </a:lnTo>
                <a:lnTo>
                  <a:pt x="15559" y="108913"/>
                </a:lnTo>
                <a:lnTo>
                  <a:pt x="15559" y="106969"/>
                </a:lnTo>
                <a:lnTo>
                  <a:pt x="14587" y="105024"/>
                </a:lnTo>
                <a:lnTo>
                  <a:pt x="14587" y="103079"/>
                </a:lnTo>
                <a:close/>
                <a:moveTo>
                  <a:pt x="5835" y="22366"/>
                </a:moveTo>
                <a:lnTo>
                  <a:pt x="5835" y="23338"/>
                </a:lnTo>
                <a:lnTo>
                  <a:pt x="5658" y="22542"/>
                </a:lnTo>
                <a:close/>
                <a:moveTo>
                  <a:pt x="3890" y="14586"/>
                </a:moveTo>
                <a:lnTo>
                  <a:pt x="4862" y="15559"/>
                </a:lnTo>
                <a:lnTo>
                  <a:pt x="4862" y="18476"/>
                </a:lnTo>
                <a:lnTo>
                  <a:pt x="4668" y="18087"/>
                </a:lnTo>
                <a:close/>
                <a:moveTo>
                  <a:pt x="1884" y="3039"/>
                </a:move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5" y="8751"/>
                </a:lnTo>
                <a:lnTo>
                  <a:pt x="1945" y="13613"/>
                </a:lnTo>
                <a:lnTo>
                  <a:pt x="2917" y="13613"/>
                </a:lnTo>
                <a:lnTo>
                  <a:pt x="2917" y="14586"/>
                </a:lnTo>
                <a:lnTo>
                  <a:pt x="4668" y="18087"/>
                </a:lnTo>
                <a:lnTo>
                  <a:pt x="5658" y="22542"/>
                </a:lnTo>
                <a:lnTo>
                  <a:pt x="4862" y="23338"/>
                </a:lnTo>
                <a:lnTo>
                  <a:pt x="4862" y="24310"/>
                </a:lnTo>
                <a:lnTo>
                  <a:pt x="5835" y="25283"/>
                </a:lnTo>
                <a:lnTo>
                  <a:pt x="6807" y="27228"/>
                </a:lnTo>
                <a:lnTo>
                  <a:pt x="7780" y="34035"/>
                </a:lnTo>
                <a:lnTo>
                  <a:pt x="7780" y="36952"/>
                </a:lnTo>
                <a:lnTo>
                  <a:pt x="8752" y="40842"/>
                </a:lnTo>
                <a:lnTo>
                  <a:pt x="9725" y="44732"/>
                </a:lnTo>
                <a:lnTo>
                  <a:pt x="9724" y="48622"/>
                </a:lnTo>
                <a:lnTo>
                  <a:pt x="7780" y="44732"/>
                </a:lnTo>
                <a:lnTo>
                  <a:pt x="5835" y="40842"/>
                </a:lnTo>
                <a:lnTo>
                  <a:pt x="6807" y="48622"/>
                </a:lnTo>
                <a:lnTo>
                  <a:pt x="8752" y="50567"/>
                </a:lnTo>
                <a:lnTo>
                  <a:pt x="10697" y="55429"/>
                </a:lnTo>
                <a:lnTo>
                  <a:pt x="10697" y="56401"/>
                </a:lnTo>
                <a:lnTo>
                  <a:pt x="12642" y="60291"/>
                </a:lnTo>
                <a:lnTo>
                  <a:pt x="13614" y="62236"/>
                </a:lnTo>
                <a:lnTo>
                  <a:pt x="14587" y="65153"/>
                </a:lnTo>
                <a:lnTo>
                  <a:pt x="17504" y="79740"/>
                </a:lnTo>
                <a:lnTo>
                  <a:pt x="20422" y="91410"/>
                </a:lnTo>
                <a:lnTo>
                  <a:pt x="19449" y="92382"/>
                </a:lnTo>
                <a:lnTo>
                  <a:pt x="22367" y="96271"/>
                </a:lnTo>
                <a:lnTo>
                  <a:pt x="23339" y="100162"/>
                </a:lnTo>
                <a:lnTo>
                  <a:pt x="27229" y="109886"/>
                </a:lnTo>
                <a:lnTo>
                  <a:pt x="29174" y="116693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1" y="133225"/>
                </a:lnTo>
                <a:lnTo>
                  <a:pt x="41816" y="144894"/>
                </a:lnTo>
                <a:lnTo>
                  <a:pt x="47650" y="154619"/>
                </a:lnTo>
                <a:lnTo>
                  <a:pt x="58347" y="176013"/>
                </a:lnTo>
                <a:lnTo>
                  <a:pt x="56402" y="174068"/>
                </a:lnTo>
                <a:lnTo>
                  <a:pt x="57375" y="176012"/>
                </a:lnTo>
                <a:lnTo>
                  <a:pt x="57375" y="176985"/>
                </a:lnTo>
                <a:lnTo>
                  <a:pt x="57374" y="177957"/>
                </a:lnTo>
                <a:lnTo>
                  <a:pt x="58347" y="178930"/>
                </a:lnTo>
                <a:lnTo>
                  <a:pt x="58347" y="177957"/>
                </a:lnTo>
                <a:lnTo>
                  <a:pt x="59319" y="179902"/>
                </a:lnTo>
                <a:lnTo>
                  <a:pt x="63209" y="183792"/>
                </a:lnTo>
                <a:lnTo>
                  <a:pt x="66127" y="188654"/>
                </a:lnTo>
                <a:lnTo>
                  <a:pt x="70017" y="194489"/>
                </a:lnTo>
                <a:lnTo>
                  <a:pt x="76824" y="203241"/>
                </a:lnTo>
                <a:lnTo>
                  <a:pt x="76823" y="204213"/>
                </a:lnTo>
                <a:lnTo>
                  <a:pt x="79741" y="208103"/>
                </a:lnTo>
                <a:lnTo>
                  <a:pt x="83631" y="212966"/>
                </a:lnTo>
                <a:lnTo>
                  <a:pt x="90438" y="223662"/>
                </a:lnTo>
                <a:lnTo>
                  <a:pt x="90438" y="225607"/>
                </a:lnTo>
                <a:lnTo>
                  <a:pt x="92383" y="228525"/>
                </a:lnTo>
                <a:lnTo>
                  <a:pt x="97245" y="232415"/>
                </a:lnTo>
                <a:lnTo>
                  <a:pt x="102107" y="238249"/>
                </a:lnTo>
                <a:lnTo>
                  <a:pt x="113776" y="251863"/>
                </a:lnTo>
                <a:lnTo>
                  <a:pt x="133226" y="272285"/>
                </a:lnTo>
                <a:lnTo>
                  <a:pt x="142950" y="282982"/>
                </a:lnTo>
                <a:lnTo>
                  <a:pt x="153647" y="292707"/>
                </a:lnTo>
                <a:lnTo>
                  <a:pt x="153647" y="294651"/>
                </a:lnTo>
                <a:lnTo>
                  <a:pt x="165316" y="303403"/>
                </a:lnTo>
                <a:lnTo>
                  <a:pt x="176013" y="314100"/>
                </a:lnTo>
                <a:lnTo>
                  <a:pt x="187683" y="323824"/>
                </a:lnTo>
                <a:lnTo>
                  <a:pt x="197407" y="332577"/>
                </a:lnTo>
                <a:lnTo>
                  <a:pt x="195462" y="332576"/>
                </a:lnTo>
                <a:lnTo>
                  <a:pt x="201297" y="337439"/>
                </a:lnTo>
                <a:lnTo>
                  <a:pt x="203242" y="338411"/>
                </a:lnTo>
                <a:lnTo>
                  <a:pt x="204214" y="338411"/>
                </a:lnTo>
                <a:lnTo>
                  <a:pt x="204214" y="337439"/>
                </a:lnTo>
                <a:lnTo>
                  <a:pt x="211021" y="343273"/>
                </a:lnTo>
                <a:lnTo>
                  <a:pt x="213939" y="346191"/>
                </a:lnTo>
                <a:lnTo>
                  <a:pt x="215883" y="348136"/>
                </a:lnTo>
                <a:lnTo>
                  <a:pt x="220746" y="352026"/>
                </a:lnTo>
                <a:lnTo>
                  <a:pt x="225608" y="353970"/>
                </a:lnTo>
                <a:lnTo>
                  <a:pt x="234360" y="361750"/>
                </a:lnTo>
                <a:lnTo>
                  <a:pt x="241797" y="366956"/>
                </a:lnTo>
                <a:lnTo>
                  <a:pt x="241167" y="367584"/>
                </a:lnTo>
                <a:lnTo>
                  <a:pt x="243112" y="368557"/>
                </a:lnTo>
                <a:lnTo>
                  <a:pt x="248947" y="373420"/>
                </a:lnTo>
                <a:lnTo>
                  <a:pt x="250892" y="374392"/>
                </a:lnTo>
                <a:lnTo>
                  <a:pt x="251864" y="374392"/>
                </a:lnTo>
                <a:lnTo>
                  <a:pt x="251864" y="373419"/>
                </a:lnTo>
                <a:lnTo>
                  <a:pt x="257699" y="378282"/>
                </a:lnTo>
                <a:lnTo>
                  <a:pt x="265479" y="383144"/>
                </a:lnTo>
                <a:lnTo>
                  <a:pt x="273258" y="388006"/>
                </a:lnTo>
                <a:lnTo>
                  <a:pt x="279093" y="392869"/>
                </a:lnTo>
                <a:lnTo>
                  <a:pt x="280065" y="392868"/>
                </a:lnTo>
                <a:lnTo>
                  <a:pt x="282010" y="393841"/>
                </a:lnTo>
                <a:lnTo>
                  <a:pt x="293679" y="401621"/>
                </a:lnTo>
                <a:lnTo>
                  <a:pt x="299514" y="404538"/>
                </a:lnTo>
                <a:lnTo>
                  <a:pt x="304376" y="407455"/>
                </a:lnTo>
                <a:lnTo>
                  <a:pt x="304377" y="408428"/>
                </a:lnTo>
                <a:lnTo>
                  <a:pt x="303404" y="408427"/>
                </a:lnTo>
                <a:lnTo>
                  <a:pt x="305349" y="409400"/>
                </a:lnTo>
                <a:lnTo>
                  <a:pt x="306321" y="409400"/>
                </a:lnTo>
                <a:lnTo>
                  <a:pt x="308266" y="409400"/>
                </a:lnTo>
                <a:lnTo>
                  <a:pt x="317991" y="415235"/>
                </a:lnTo>
                <a:lnTo>
                  <a:pt x="326743" y="421069"/>
                </a:lnTo>
                <a:lnTo>
                  <a:pt x="335495" y="427876"/>
                </a:lnTo>
                <a:lnTo>
                  <a:pt x="345219" y="432738"/>
                </a:lnTo>
                <a:lnTo>
                  <a:pt x="408428" y="464829"/>
                </a:lnTo>
                <a:lnTo>
                  <a:pt x="408429" y="465802"/>
                </a:lnTo>
                <a:lnTo>
                  <a:pt x="414263" y="467747"/>
                </a:lnTo>
                <a:lnTo>
                  <a:pt x="420098" y="470664"/>
                </a:lnTo>
                <a:lnTo>
                  <a:pt x="424960" y="473582"/>
                </a:lnTo>
                <a:lnTo>
                  <a:pt x="430795" y="475527"/>
                </a:lnTo>
                <a:lnTo>
                  <a:pt x="433712" y="477472"/>
                </a:lnTo>
                <a:lnTo>
                  <a:pt x="435657" y="477471"/>
                </a:lnTo>
                <a:lnTo>
                  <a:pt x="435657" y="478444"/>
                </a:lnTo>
                <a:lnTo>
                  <a:pt x="440519" y="480389"/>
                </a:lnTo>
                <a:lnTo>
                  <a:pt x="446354" y="483306"/>
                </a:lnTo>
                <a:lnTo>
                  <a:pt x="452189" y="486223"/>
                </a:lnTo>
                <a:lnTo>
                  <a:pt x="458993" y="489139"/>
                </a:lnTo>
                <a:lnTo>
                  <a:pt x="462885" y="491085"/>
                </a:lnTo>
                <a:lnTo>
                  <a:pt x="468720" y="493031"/>
                </a:lnTo>
                <a:lnTo>
                  <a:pt x="481362" y="498865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7" y="499837"/>
                </a:lnTo>
                <a:lnTo>
                  <a:pt x="486225" y="500810"/>
                </a:lnTo>
                <a:lnTo>
                  <a:pt x="487197" y="502755"/>
                </a:lnTo>
                <a:lnTo>
                  <a:pt x="489142" y="502755"/>
                </a:lnTo>
                <a:lnTo>
                  <a:pt x="488169" y="501782"/>
                </a:lnTo>
                <a:lnTo>
                  <a:pt x="502756" y="508590"/>
                </a:lnTo>
                <a:lnTo>
                  <a:pt x="517343" y="513452"/>
                </a:lnTo>
                <a:lnTo>
                  <a:pt x="548461" y="524149"/>
                </a:lnTo>
                <a:lnTo>
                  <a:pt x="554296" y="527066"/>
                </a:lnTo>
                <a:lnTo>
                  <a:pt x="555268" y="528039"/>
                </a:lnTo>
                <a:lnTo>
                  <a:pt x="555268" y="529011"/>
                </a:lnTo>
                <a:lnTo>
                  <a:pt x="560130" y="529984"/>
                </a:lnTo>
                <a:lnTo>
                  <a:pt x="561103" y="529984"/>
                </a:lnTo>
                <a:lnTo>
                  <a:pt x="564020" y="530956"/>
                </a:lnTo>
                <a:lnTo>
                  <a:pt x="565965" y="532901"/>
                </a:lnTo>
                <a:lnTo>
                  <a:pt x="567910" y="533873"/>
                </a:lnTo>
                <a:lnTo>
                  <a:pt x="570827" y="534846"/>
                </a:lnTo>
                <a:lnTo>
                  <a:pt x="570827" y="533873"/>
                </a:lnTo>
                <a:lnTo>
                  <a:pt x="571800" y="533873"/>
                </a:lnTo>
                <a:lnTo>
                  <a:pt x="573745" y="533873"/>
                </a:lnTo>
                <a:lnTo>
                  <a:pt x="582497" y="538735"/>
                </a:lnTo>
                <a:lnTo>
                  <a:pt x="586386" y="539708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4" y="542625"/>
                </a:lnTo>
                <a:lnTo>
                  <a:pt x="603891" y="544570"/>
                </a:lnTo>
                <a:lnTo>
                  <a:pt x="609725" y="546515"/>
                </a:lnTo>
                <a:lnTo>
                  <a:pt x="615560" y="546515"/>
                </a:lnTo>
                <a:lnTo>
                  <a:pt x="650568" y="556239"/>
                </a:lnTo>
                <a:lnTo>
                  <a:pt x="684604" y="565964"/>
                </a:lnTo>
                <a:lnTo>
                  <a:pt x="752675" y="581523"/>
                </a:lnTo>
                <a:lnTo>
                  <a:pt x="786711" y="589303"/>
                </a:lnTo>
                <a:lnTo>
                  <a:pt x="819774" y="596110"/>
                </a:lnTo>
                <a:lnTo>
                  <a:pt x="888818" y="608752"/>
                </a:lnTo>
                <a:lnTo>
                  <a:pt x="899515" y="611669"/>
                </a:lnTo>
                <a:lnTo>
                  <a:pt x="912157" y="613614"/>
                </a:lnTo>
                <a:lnTo>
                  <a:pt x="911184" y="613614"/>
                </a:lnTo>
                <a:lnTo>
                  <a:pt x="913129" y="613614"/>
                </a:lnTo>
                <a:lnTo>
                  <a:pt x="916046" y="613614"/>
                </a:lnTo>
                <a:lnTo>
                  <a:pt x="918964" y="613614"/>
                </a:lnTo>
                <a:lnTo>
                  <a:pt x="921881" y="613614"/>
                </a:lnTo>
                <a:lnTo>
                  <a:pt x="946193" y="617504"/>
                </a:lnTo>
                <a:lnTo>
                  <a:pt x="972448" y="620421"/>
                </a:lnTo>
                <a:lnTo>
                  <a:pt x="969531" y="620421"/>
                </a:lnTo>
                <a:lnTo>
                  <a:pt x="969531" y="621394"/>
                </a:lnTo>
                <a:lnTo>
                  <a:pt x="971476" y="621394"/>
                </a:lnTo>
                <a:lnTo>
                  <a:pt x="975366" y="620421"/>
                </a:lnTo>
                <a:lnTo>
                  <a:pt x="975366" y="621393"/>
                </a:lnTo>
                <a:lnTo>
                  <a:pt x="978283" y="621394"/>
                </a:lnTo>
                <a:lnTo>
                  <a:pt x="979165" y="620512"/>
                </a:lnTo>
                <a:lnTo>
                  <a:pt x="1044409" y="627228"/>
                </a:lnTo>
                <a:lnTo>
                  <a:pt x="1077472" y="631118"/>
                </a:lnTo>
                <a:lnTo>
                  <a:pt x="1110536" y="633063"/>
                </a:lnTo>
                <a:lnTo>
                  <a:pt x="1119288" y="634036"/>
                </a:lnTo>
                <a:lnTo>
                  <a:pt x="1129013" y="634035"/>
                </a:lnTo>
                <a:lnTo>
                  <a:pt x="1147489" y="635008"/>
                </a:lnTo>
                <a:lnTo>
                  <a:pt x="1171801" y="636953"/>
                </a:lnTo>
                <a:lnTo>
                  <a:pt x="1196111" y="638897"/>
                </a:lnTo>
                <a:lnTo>
                  <a:pt x="1220423" y="638898"/>
                </a:lnTo>
                <a:lnTo>
                  <a:pt x="1243275" y="638898"/>
                </a:lnTo>
                <a:lnTo>
                  <a:pt x="1243761" y="639870"/>
                </a:lnTo>
                <a:lnTo>
                  <a:pt x="1241817" y="640842"/>
                </a:lnTo>
                <a:lnTo>
                  <a:pt x="1235982" y="642788"/>
                </a:lnTo>
                <a:lnTo>
                  <a:pt x="1227230" y="643760"/>
                </a:lnTo>
                <a:lnTo>
                  <a:pt x="1212643" y="644732"/>
                </a:lnTo>
                <a:lnTo>
                  <a:pt x="1197084" y="644732"/>
                </a:lnTo>
                <a:lnTo>
                  <a:pt x="1180552" y="644732"/>
                </a:lnTo>
                <a:lnTo>
                  <a:pt x="1164993" y="644732"/>
                </a:lnTo>
                <a:lnTo>
                  <a:pt x="1164021" y="644732"/>
                </a:lnTo>
                <a:lnTo>
                  <a:pt x="1164021" y="643760"/>
                </a:lnTo>
                <a:lnTo>
                  <a:pt x="1163048" y="642788"/>
                </a:lnTo>
                <a:lnTo>
                  <a:pt x="1161103" y="642788"/>
                </a:lnTo>
                <a:lnTo>
                  <a:pt x="1144571" y="643760"/>
                </a:lnTo>
                <a:lnTo>
                  <a:pt x="1126095" y="642788"/>
                </a:lnTo>
                <a:lnTo>
                  <a:pt x="1106646" y="640843"/>
                </a:lnTo>
                <a:lnTo>
                  <a:pt x="1088170" y="637926"/>
                </a:lnTo>
                <a:lnTo>
                  <a:pt x="1089142" y="637925"/>
                </a:lnTo>
                <a:lnTo>
                  <a:pt x="1082335" y="637926"/>
                </a:lnTo>
                <a:lnTo>
                  <a:pt x="1075528" y="637925"/>
                </a:lnTo>
                <a:lnTo>
                  <a:pt x="1075528" y="636953"/>
                </a:lnTo>
                <a:lnTo>
                  <a:pt x="1073583" y="636953"/>
                </a:lnTo>
                <a:lnTo>
                  <a:pt x="1069693" y="636953"/>
                </a:lnTo>
                <a:lnTo>
                  <a:pt x="1064831" y="637926"/>
                </a:lnTo>
                <a:lnTo>
                  <a:pt x="1062886" y="636953"/>
                </a:lnTo>
                <a:lnTo>
                  <a:pt x="1060942" y="635981"/>
                </a:lnTo>
                <a:lnTo>
                  <a:pt x="1058024" y="636953"/>
                </a:lnTo>
                <a:lnTo>
                  <a:pt x="1051217" y="636953"/>
                </a:lnTo>
                <a:lnTo>
                  <a:pt x="1044409" y="636953"/>
                </a:lnTo>
                <a:lnTo>
                  <a:pt x="1036630" y="635980"/>
                </a:lnTo>
                <a:lnTo>
                  <a:pt x="1028850" y="635008"/>
                </a:lnTo>
                <a:lnTo>
                  <a:pt x="1029823" y="635008"/>
                </a:lnTo>
                <a:lnTo>
                  <a:pt x="1017181" y="634036"/>
                </a:lnTo>
                <a:lnTo>
                  <a:pt x="1002594" y="633063"/>
                </a:lnTo>
                <a:lnTo>
                  <a:pt x="974393" y="631118"/>
                </a:lnTo>
                <a:lnTo>
                  <a:pt x="975366" y="630146"/>
                </a:lnTo>
                <a:lnTo>
                  <a:pt x="975365" y="629173"/>
                </a:lnTo>
                <a:lnTo>
                  <a:pt x="973421" y="630146"/>
                </a:lnTo>
                <a:lnTo>
                  <a:pt x="970504" y="630146"/>
                </a:lnTo>
                <a:lnTo>
                  <a:pt x="963696" y="630145"/>
                </a:lnTo>
                <a:lnTo>
                  <a:pt x="960779" y="629173"/>
                </a:lnTo>
                <a:lnTo>
                  <a:pt x="957862" y="629173"/>
                </a:lnTo>
                <a:lnTo>
                  <a:pt x="953972" y="629173"/>
                </a:lnTo>
                <a:lnTo>
                  <a:pt x="949111" y="628201"/>
                </a:lnTo>
                <a:lnTo>
                  <a:pt x="950082" y="628201"/>
                </a:lnTo>
                <a:lnTo>
                  <a:pt x="949110" y="628201"/>
                </a:lnTo>
                <a:lnTo>
                  <a:pt x="949111" y="628201"/>
                </a:lnTo>
                <a:lnTo>
                  <a:pt x="947165" y="628201"/>
                </a:lnTo>
                <a:lnTo>
                  <a:pt x="944247" y="628201"/>
                </a:lnTo>
                <a:lnTo>
                  <a:pt x="942303" y="627228"/>
                </a:lnTo>
                <a:lnTo>
                  <a:pt x="940358" y="628201"/>
                </a:lnTo>
                <a:lnTo>
                  <a:pt x="937441" y="626256"/>
                </a:lnTo>
                <a:lnTo>
                  <a:pt x="935496" y="627228"/>
                </a:lnTo>
                <a:lnTo>
                  <a:pt x="933550" y="626256"/>
                </a:lnTo>
                <a:lnTo>
                  <a:pt x="930633" y="625283"/>
                </a:lnTo>
                <a:lnTo>
                  <a:pt x="927716" y="625283"/>
                </a:lnTo>
                <a:lnTo>
                  <a:pt x="923826" y="625283"/>
                </a:lnTo>
                <a:lnTo>
                  <a:pt x="919936" y="624311"/>
                </a:lnTo>
                <a:lnTo>
                  <a:pt x="911184" y="622366"/>
                </a:lnTo>
                <a:lnTo>
                  <a:pt x="909239" y="622366"/>
                </a:lnTo>
                <a:lnTo>
                  <a:pt x="908267" y="623339"/>
                </a:lnTo>
                <a:lnTo>
                  <a:pt x="908267" y="622366"/>
                </a:lnTo>
                <a:lnTo>
                  <a:pt x="910212" y="622366"/>
                </a:lnTo>
                <a:lnTo>
                  <a:pt x="912157" y="622366"/>
                </a:lnTo>
                <a:lnTo>
                  <a:pt x="911184" y="621394"/>
                </a:lnTo>
                <a:lnTo>
                  <a:pt x="893680" y="619449"/>
                </a:lnTo>
                <a:lnTo>
                  <a:pt x="875204" y="617504"/>
                </a:lnTo>
                <a:lnTo>
                  <a:pt x="840196" y="610697"/>
                </a:lnTo>
                <a:lnTo>
                  <a:pt x="836306" y="609725"/>
                </a:lnTo>
                <a:lnTo>
                  <a:pt x="835333" y="608752"/>
                </a:lnTo>
                <a:lnTo>
                  <a:pt x="829499" y="607779"/>
                </a:lnTo>
                <a:lnTo>
                  <a:pt x="823664" y="607779"/>
                </a:lnTo>
                <a:lnTo>
                  <a:pt x="821719" y="605834"/>
                </a:lnTo>
                <a:lnTo>
                  <a:pt x="818802" y="605834"/>
                </a:lnTo>
                <a:lnTo>
                  <a:pt x="816856" y="605835"/>
                </a:lnTo>
                <a:lnTo>
                  <a:pt x="814912" y="605834"/>
                </a:lnTo>
                <a:lnTo>
                  <a:pt x="811994" y="605835"/>
                </a:lnTo>
                <a:lnTo>
                  <a:pt x="813939" y="604862"/>
                </a:lnTo>
                <a:lnTo>
                  <a:pt x="813939" y="603889"/>
                </a:lnTo>
                <a:lnTo>
                  <a:pt x="807132" y="603890"/>
                </a:lnTo>
                <a:lnTo>
                  <a:pt x="799352" y="602917"/>
                </a:lnTo>
                <a:lnTo>
                  <a:pt x="801298" y="602917"/>
                </a:lnTo>
                <a:lnTo>
                  <a:pt x="801297" y="601945"/>
                </a:lnTo>
                <a:lnTo>
                  <a:pt x="797407" y="601944"/>
                </a:lnTo>
                <a:lnTo>
                  <a:pt x="794490" y="600972"/>
                </a:lnTo>
                <a:lnTo>
                  <a:pt x="787683" y="600000"/>
                </a:lnTo>
                <a:lnTo>
                  <a:pt x="789628" y="599027"/>
                </a:lnTo>
                <a:lnTo>
                  <a:pt x="785738" y="598055"/>
                </a:lnTo>
                <a:lnTo>
                  <a:pt x="784765" y="599027"/>
                </a:lnTo>
                <a:lnTo>
                  <a:pt x="783793" y="599027"/>
                </a:lnTo>
                <a:lnTo>
                  <a:pt x="781848" y="599027"/>
                </a:lnTo>
                <a:lnTo>
                  <a:pt x="781849" y="598055"/>
                </a:lnTo>
                <a:lnTo>
                  <a:pt x="776986" y="598055"/>
                </a:lnTo>
                <a:lnTo>
                  <a:pt x="771152" y="597082"/>
                </a:lnTo>
                <a:lnTo>
                  <a:pt x="760455" y="595137"/>
                </a:lnTo>
                <a:lnTo>
                  <a:pt x="750730" y="592220"/>
                </a:lnTo>
                <a:lnTo>
                  <a:pt x="741006" y="590275"/>
                </a:lnTo>
                <a:lnTo>
                  <a:pt x="740034" y="589303"/>
                </a:lnTo>
                <a:lnTo>
                  <a:pt x="739061" y="589303"/>
                </a:lnTo>
                <a:lnTo>
                  <a:pt x="738088" y="588330"/>
                </a:lnTo>
                <a:lnTo>
                  <a:pt x="735171" y="587358"/>
                </a:lnTo>
                <a:lnTo>
                  <a:pt x="734199" y="587358"/>
                </a:lnTo>
                <a:lnTo>
                  <a:pt x="733226" y="587358"/>
                </a:lnTo>
                <a:lnTo>
                  <a:pt x="729336" y="587358"/>
                </a:lnTo>
                <a:lnTo>
                  <a:pt x="726419" y="587358"/>
                </a:lnTo>
                <a:lnTo>
                  <a:pt x="727392" y="588331"/>
                </a:lnTo>
                <a:lnTo>
                  <a:pt x="716694" y="585413"/>
                </a:lnTo>
                <a:lnTo>
                  <a:pt x="707942" y="583468"/>
                </a:lnTo>
                <a:lnTo>
                  <a:pt x="708915" y="582496"/>
                </a:lnTo>
                <a:lnTo>
                  <a:pt x="708915" y="581523"/>
                </a:lnTo>
                <a:lnTo>
                  <a:pt x="710860" y="581523"/>
                </a:lnTo>
                <a:lnTo>
                  <a:pt x="707942" y="579578"/>
                </a:lnTo>
                <a:lnTo>
                  <a:pt x="709888" y="579578"/>
                </a:lnTo>
                <a:lnTo>
                  <a:pt x="704052" y="578606"/>
                </a:lnTo>
                <a:lnTo>
                  <a:pt x="699190" y="577634"/>
                </a:lnTo>
                <a:lnTo>
                  <a:pt x="691411" y="577633"/>
                </a:lnTo>
                <a:lnTo>
                  <a:pt x="687521" y="576661"/>
                </a:lnTo>
                <a:lnTo>
                  <a:pt x="682659" y="575689"/>
                </a:lnTo>
                <a:lnTo>
                  <a:pt x="683631" y="575688"/>
                </a:lnTo>
                <a:lnTo>
                  <a:pt x="683631" y="574716"/>
                </a:lnTo>
                <a:lnTo>
                  <a:pt x="682659" y="574716"/>
                </a:lnTo>
                <a:lnTo>
                  <a:pt x="683632" y="573744"/>
                </a:lnTo>
                <a:lnTo>
                  <a:pt x="672934" y="574716"/>
                </a:lnTo>
                <a:lnTo>
                  <a:pt x="670990" y="573744"/>
                </a:lnTo>
                <a:lnTo>
                  <a:pt x="670990" y="572771"/>
                </a:lnTo>
                <a:lnTo>
                  <a:pt x="669045" y="572771"/>
                </a:lnTo>
                <a:lnTo>
                  <a:pt x="668072" y="572771"/>
                </a:lnTo>
                <a:lnTo>
                  <a:pt x="666127" y="572771"/>
                </a:lnTo>
                <a:lnTo>
                  <a:pt x="660292" y="571799"/>
                </a:lnTo>
                <a:lnTo>
                  <a:pt x="657375" y="569854"/>
                </a:lnTo>
                <a:lnTo>
                  <a:pt x="655430" y="568882"/>
                </a:lnTo>
                <a:lnTo>
                  <a:pt x="657375" y="568881"/>
                </a:lnTo>
                <a:lnTo>
                  <a:pt x="657375" y="567909"/>
                </a:lnTo>
                <a:lnTo>
                  <a:pt x="647651" y="565964"/>
                </a:lnTo>
                <a:lnTo>
                  <a:pt x="642788" y="564992"/>
                </a:lnTo>
                <a:lnTo>
                  <a:pt x="641816" y="564992"/>
                </a:lnTo>
                <a:lnTo>
                  <a:pt x="641816" y="565964"/>
                </a:lnTo>
                <a:lnTo>
                  <a:pt x="638899" y="565964"/>
                </a:lnTo>
                <a:lnTo>
                  <a:pt x="633064" y="564020"/>
                </a:lnTo>
                <a:lnTo>
                  <a:pt x="634036" y="564019"/>
                </a:lnTo>
                <a:lnTo>
                  <a:pt x="635009" y="563047"/>
                </a:lnTo>
                <a:lnTo>
                  <a:pt x="625284" y="562075"/>
                </a:lnTo>
                <a:lnTo>
                  <a:pt x="615560" y="560129"/>
                </a:lnTo>
                <a:lnTo>
                  <a:pt x="617505" y="560130"/>
                </a:lnTo>
                <a:lnTo>
                  <a:pt x="619450" y="560129"/>
                </a:lnTo>
                <a:lnTo>
                  <a:pt x="613615" y="558185"/>
                </a:lnTo>
                <a:lnTo>
                  <a:pt x="606808" y="556240"/>
                </a:lnTo>
                <a:lnTo>
                  <a:pt x="600973" y="554295"/>
                </a:lnTo>
                <a:lnTo>
                  <a:pt x="595138" y="552350"/>
                </a:lnTo>
                <a:lnTo>
                  <a:pt x="596111" y="553322"/>
                </a:lnTo>
                <a:lnTo>
                  <a:pt x="595139" y="553323"/>
                </a:lnTo>
                <a:lnTo>
                  <a:pt x="592221" y="551377"/>
                </a:lnTo>
                <a:lnTo>
                  <a:pt x="589304" y="550405"/>
                </a:lnTo>
                <a:lnTo>
                  <a:pt x="587359" y="549432"/>
                </a:lnTo>
                <a:lnTo>
                  <a:pt x="583469" y="548460"/>
                </a:lnTo>
                <a:lnTo>
                  <a:pt x="582497" y="548460"/>
                </a:lnTo>
                <a:lnTo>
                  <a:pt x="585414" y="549432"/>
                </a:lnTo>
                <a:lnTo>
                  <a:pt x="572772" y="545542"/>
                </a:lnTo>
                <a:lnTo>
                  <a:pt x="564993" y="543597"/>
                </a:lnTo>
                <a:lnTo>
                  <a:pt x="557213" y="540680"/>
                </a:lnTo>
                <a:lnTo>
                  <a:pt x="554295" y="540680"/>
                </a:lnTo>
                <a:lnTo>
                  <a:pt x="549433" y="539708"/>
                </a:lnTo>
                <a:lnTo>
                  <a:pt x="550406" y="538735"/>
                </a:lnTo>
                <a:lnTo>
                  <a:pt x="548461" y="537763"/>
                </a:lnTo>
                <a:lnTo>
                  <a:pt x="550406" y="537763"/>
                </a:lnTo>
                <a:lnTo>
                  <a:pt x="554296" y="538735"/>
                </a:lnTo>
                <a:lnTo>
                  <a:pt x="553323" y="537763"/>
                </a:lnTo>
                <a:lnTo>
                  <a:pt x="550406" y="537763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1654" y="534845"/>
                </a:lnTo>
                <a:lnTo>
                  <a:pt x="538736" y="533873"/>
                </a:lnTo>
                <a:lnTo>
                  <a:pt x="536792" y="532901"/>
                </a:lnTo>
                <a:lnTo>
                  <a:pt x="537764" y="532901"/>
                </a:lnTo>
                <a:lnTo>
                  <a:pt x="538737" y="531928"/>
                </a:lnTo>
                <a:lnTo>
                  <a:pt x="536792" y="531928"/>
                </a:lnTo>
                <a:lnTo>
                  <a:pt x="532902" y="530956"/>
                </a:lnTo>
                <a:lnTo>
                  <a:pt x="529985" y="529983"/>
                </a:lnTo>
                <a:lnTo>
                  <a:pt x="527067" y="529011"/>
                </a:lnTo>
                <a:lnTo>
                  <a:pt x="526095" y="529011"/>
                </a:lnTo>
                <a:lnTo>
                  <a:pt x="525122" y="529011"/>
                </a:lnTo>
                <a:lnTo>
                  <a:pt x="524150" y="529011"/>
                </a:lnTo>
                <a:lnTo>
                  <a:pt x="523178" y="528039"/>
                </a:lnTo>
                <a:lnTo>
                  <a:pt x="520260" y="527066"/>
                </a:lnTo>
                <a:lnTo>
                  <a:pt x="517342" y="526094"/>
                </a:lnTo>
                <a:lnTo>
                  <a:pt x="517343" y="525122"/>
                </a:lnTo>
                <a:lnTo>
                  <a:pt x="518315" y="524149"/>
                </a:lnTo>
                <a:lnTo>
                  <a:pt x="514425" y="524149"/>
                </a:lnTo>
                <a:lnTo>
                  <a:pt x="511508" y="524149"/>
                </a:lnTo>
                <a:lnTo>
                  <a:pt x="511508" y="523176"/>
                </a:lnTo>
                <a:lnTo>
                  <a:pt x="509563" y="523177"/>
                </a:lnTo>
                <a:lnTo>
                  <a:pt x="507619" y="522204"/>
                </a:lnTo>
                <a:lnTo>
                  <a:pt x="504701" y="521232"/>
                </a:lnTo>
                <a:lnTo>
                  <a:pt x="501783" y="521232"/>
                </a:lnTo>
                <a:lnTo>
                  <a:pt x="494004" y="517342"/>
                </a:lnTo>
                <a:lnTo>
                  <a:pt x="490114" y="515396"/>
                </a:lnTo>
                <a:lnTo>
                  <a:pt x="487197" y="513452"/>
                </a:lnTo>
                <a:lnTo>
                  <a:pt x="481362" y="512480"/>
                </a:lnTo>
                <a:lnTo>
                  <a:pt x="475527" y="509562"/>
                </a:lnTo>
                <a:lnTo>
                  <a:pt x="477472" y="509562"/>
                </a:lnTo>
                <a:lnTo>
                  <a:pt x="474555" y="508590"/>
                </a:lnTo>
                <a:lnTo>
                  <a:pt x="471638" y="507617"/>
                </a:lnTo>
                <a:lnTo>
                  <a:pt x="468720" y="505672"/>
                </a:lnTo>
                <a:lnTo>
                  <a:pt x="463858" y="502755"/>
                </a:lnTo>
                <a:lnTo>
                  <a:pt x="461913" y="501783"/>
                </a:lnTo>
                <a:lnTo>
                  <a:pt x="460941" y="502755"/>
                </a:lnTo>
                <a:lnTo>
                  <a:pt x="459968" y="503727"/>
                </a:lnTo>
                <a:lnTo>
                  <a:pt x="457051" y="501783"/>
                </a:lnTo>
                <a:lnTo>
                  <a:pt x="453161" y="499838"/>
                </a:lnTo>
                <a:lnTo>
                  <a:pt x="448299" y="498865"/>
                </a:lnTo>
                <a:lnTo>
                  <a:pt x="445381" y="495948"/>
                </a:lnTo>
                <a:lnTo>
                  <a:pt x="448299" y="496920"/>
                </a:lnTo>
                <a:lnTo>
                  <a:pt x="449271" y="496921"/>
                </a:lnTo>
                <a:lnTo>
                  <a:pt x="448299" y="495948"/>
                </a:lnTo>
                <a:lnTo>
                  <a:pt x="445381" y="494003"/>
                </a:lnTo>
                <a:lnTo>
                  <a:pt x="442464" y="493031"/>
                </a:lnTo>
                <a:lnTo>
                  <a:pt x="439547" y="492058"/>
                </a:lnTo>
                <a:lnTo>
                  <a:pt x="435657" y="491086"/>
                </a:lnTo>
                <a:lnTo>
                  <a:pt x="436630" y="493030"/>
                </a:lnTo>
                <a:lnTo>
                  <a:pt x="433712" y="491086"/>
                </a:lnTo>
                <a:lnTo>
                  <a:pt x="431767" y="490113"/>
                </a:lnTo>
                <a:lnTo>
                  <a:pt x="428850" y="490113"/>
                </a:lnTo>
                <a:lnTo>
                  <a:pt x="428850" y="489141"/>
                </a:lnTo>
                <a:lnTo>
                  <a:pt x="424960" y="487196"/>
                </a:lnTo>
                <a:lnTo>
                  <a:pt x="423015" y="486223"/>
                </a:lnTo>
                <a:lnTo>
                  <a:pt x="422043" y="487196"/>
                </a:lnTo>
                <a:lnTo>
                  <a:pt x="415236" y="483306"/>
                </a:lnTo>
                <a:lnTo>
                  <a:pt x="407456" y="479416"/>
                </a:lnTo>
                <a:lnTo>
                  <a:pt x="400649" y="475527"/>
                </a:lnTo>
                <a:lnTo>
                  <a:pt x="397732" y="473582"/>
                </a:lnTo>
                <a:lnTo>
                  <a:pt x="395787" y="471637"/>
                </a:lnTo>
                <a:lnTo>
                  <a:pt x="392869" y="470664"/>
                </a:lnTo>
                <a:lnTo>
                  <a:pt x="391897" y="470664"/>
                </a:lnTo>
                <a:lnTo>
                  <a:pt x="392869" y="471637"/>
                </a:lnTo>
                <a:lnTo>
                  <a:pt x="393842" y="471636"/>
                </a:lnTo>
                <a:lnTo>
                  <a:pt x="395787" y="472609"/>
                </a:lnTo>
                <a:lnTo>
                  <a:pt x="393842" y="472609"/>
                </a:lnTo>
                <a:lnTo>
                  <a:pt x="390925" y="470664"/>
                </a:lnTo>
                <a:lnTo>
                  <a:pt x="390924" y="469691"/>
                </a:lnTo>
                <a:lnTo>
                  <a:pt x="391897" y="469692"/>
                </a:lnTo>
                <a:lnTo>
                  <a:pt x="388007" y="467747"/>
                </a:lnTo>
                <a:lnTo>
                  <a:pt x="385090" y="466774"/>
                </a:lnTo>
                <a:lnTo>
                  <a:pt x="381200" y="466774"/>
                </a:lnTo>
                <a:lnTo>
                  <a:pt x="377310" y="463857"/>
                </a:lnTo>
                <a:lnTo>
                  <a:pt x="374393" y="461913"/>
                </a:lnTo>
                <a:lnTo>
                  <a:pt x="369531" y="460940"/>
                </a:lnTo>
                <a:lnTo>
                  <a:pt x="367586" y="458995"/>
                </a:lnTo>
                <a:lnTo>
                  <a:pt x="366613" y="458994"/>
                </a:lnTo>
                <a:lnTo>
                  <a:pt x="367586" y="457050"/>
                </a:lnTo>
                <a:lnTo>
                  <a:pt x="363696" y="455105"/>
                </a:lnTo>
                <a:lnTo>
                  <a:pt x="360779" y="454133"/>
                </a:lnTo>
                <a:lnTo>
                  <a:pt x="357861" y="451215"/>
                </a:lnTo>
                <a:lnTo>
                  <a:pt x="357861" y="452187"/>
                </a:lnTo>
                <a:lnTo>
                  <a:pt x="356889" y="451216"/>
                </a:lnTo>
                <a:lnTo>
                  <a:pt x="353971" y="450243"/>
                </a:lnTo>
                <a:lnTo>
                  <a:pt x="354944" y="450243"/>
                </a:lnTo>
                <a:lnTo>
                  <a:pt x="352999" y="449270"/>
                </a:lnTo>
                <a:lnTo>
                  <a:pt x="350081" y="447325"/>
                </a:lnTo>
                <a:lnTo>
                  <a:pt x="352026" y="449270"/>
                </a:lnTo>
                <a:lnTo>
                  <a:pt x="354944" y="451215"/>
                </a:lnTo>
                <a:lnTo>
                  <a:pt x="349109" y="449271"/>
                </a:lnTo>
                <a:lnTo>
                  <a:pt x="347164" y="447325"/>
                </a:lnTo>
                <a:lnTo>
                  <a:pt x="343274" y="445381"/>
                </a:lnTo>
                <a:lnTo>
                  <a:pt x="340357" y="444408"/>
                </a:lnTo>
                <a:lnTo>
                  <a:pt x="339385" y="442463"/>
                </a:lnTo>
                <a:lnTo>
                  <a:pt x="336468" y="440518"/>
                </a:lnTo>
                <a:lnTo>
                  <a:pt x="334522" y="440518"/>
                </a:lnTo>
                <a:lnTo>
                  <a:pt x="330633" y="437601"/>
                </a:lnTo>
                <a:lnTo>
                  <a:pt x="329660" y="437601"/>
                </a:lnTo>
                <a:lnTo>
                  <a:pt x="327715" y="436628"/>
                </a:lnTo>
                <a:lnTo>
                  <a:pt x="324798" y="435656"/>
                </a:lnTo>
                <a:lnTo>
                  <a:pt x="322853" y="434683"/>
                </a:lnTo>
                <a:lnTo>
                  <a:pt x="320908" y="434683"/>
                </a:lnTo>
                <a:lnTo>
                  <a:pt x="314101" y="429822"/>
                </a:lnTo>
                <a:lnTo>
                  <a:pt x="315073" y="429821"/>
                </a:lnTo>
                <a:lnTo>
                  <a:pt x="311184" y="426904"/>
                </a:lnTo>
                <a:lnTo>
                  <a:pt x="306322" y="424959"/>
                </a:lnTo>
                <a:lnTo>
                  <a:pt x="307294" y="424959"/>
                </a:lnTo>
                <a:lnTo>
                  <a:pt x="303404" y="423014"/>
                </a:lnTo>
                <a:lnTo>
                  <a:pt x="300487" y="421069"/>
                </a:lnTo>
                <a:lnTo>
                  <a:pt x="298542" y="420097"/>
                </a:lnTo>
                <a:lnTo>
                  <a:pt x="298542" y="418152"/>
                </a:lnTo>
                <a:lnTo>
                  <a:pt x="298542" y="417180"/>
                </a:lnTo>
                <a:lnTo>
                  <a:pt x="296597" y="416207"/>
                </a:lnTo>
                <a:lnTo>
                  <a:pt x="293679" y="415235"/>
                </a:lnTo>
                <a:lnTo>
                  <a:pt x="291735" y="414262"/>
                </a:lnTo>
                <a:lnTo>
                  <a:pt x="290762" y="415235"/>
                </a:lnTo>
                <a:lnTo>
                  <a:pt x="290762" y="416207"/>
                </a:lnTo>
                <a:lnTo>
                  <a:pt x="281038" y="409400"/>
                </a:lnTo>
                <a:lnTo>
                  <a:pt x="276175" y="406483"/>
                </a:lnTo>
                <a:lnTo>
                  <a:pt x="271313" y="402592"/>
                </a:lnTo>
                <a:lnTo>
                  <a:pt x="270341" y="402593"/>
                </a:lnTo>
                <a:lnTo>
                  <a:pt x="269368" y="401620"/>
                </a:lnTo>
                <a:lnTo>
                  <a:pt x="254782" y="392868"/>
                </a:lnTo>
                <a:lnTo>
                  <a:pt x="247975" y="388006"/>
                </a:lnTo>
                <a:lnTo>
                  <a:pt x="244085" y="384117"/>
                </a:lnTo>
                <a:lnTo>
                  <a:pt x="244085" y="383144"/>
                </a:lnTo>
                <a:lnTo>
                  <a:pt x="244085" y="382172"/>
                </a:lnTo>
                <a:lnTo>
                  <a:pt x="242140" y="381199"/>
                </a:lnTo>
                <a:lnTo>
                  <a:pt x="241167" y="380227"/>
                </a:lnTo>
                <a:lnTo>
                  <a:pt x="240195" y="380226"/>
                </a:lnTo>
                <a:lnTo>
                  <a:pt x="240195" y="381199"/>
                </a:lnTo>
                <a:lnTo>
                  <a:pt x="241167" y="383144"/>
                </a:lnTo>
                <a:lnTo>
                  <a:pt x="232415" y="376337"/>
                </a:lnTo>
                <a:lnTo>
                  <a:pt x="225608" y="370502"/>
                </a:lnTo>
                <a:lnTo>
                  <a:pt x="225608" y="371474"/>
                </a:lnTo>
                <a:lnTo>
                  <a:pt x="223663" y="370502"/>
                </a:lnTo>
                <a:lnTo>
                  <a:pt x="223663" y="369530"/>
                </a:lnTo>
                <a:lnTo>
                  <a:pt x="222691" y="368557"/>
                </a:lnTo>
                <a:lnTo>
                  <a:pt x="217829" y="364668"/>
                </a:lnTo>
                <a:lnTo>
                  <a:pt x="216856" y="365640"/>
                </a:lnTo>
                <a:lnTo>
                  <a:pt x="215883" y="363695"/>
                </a:lnTo>
                <a:lnTo>
                  <a:pt x="213939" y="362722"/>
                </a:lnTo>
                <a:lnTo>
                  <a:pt x="212966" y="362723"/>
                </a:lnTo>
                <a:lnTo>
                  <a:pt x="211021" y="360777"/>
                </a:lnTo>
                <a:lnTo>
                  <a:pt x="211022" y="359805"/>
                </a:lnTo>
                <a:lnTo>
                  <a:pt x="205187" y="356888"/>
                </a:lnTo>
                <a:lnTo>
                  <a:pt x="199352" y="352025"/>
                </a:lnTo>
                <a:lnTo>
                  <a:pt x="198380" y="349108"/>
                </a:lnTo>
                <a:lnTo>
                  <a:pt x="195462" y="348136"/>
                </a:lnTo>
                <a:lnTo>
                  <a:pt x="195462" y="349108"/>
                </a:lnTo>
                <a:lnTo>
                  <a:pt x="189628" y="342301"/>
                </a:lnTo>
                <a:lnTo>
                  <a:pt x="186710" y="338411"/>
                </a:lnTo>
                <a:lnTo>
                  <a:pt x="177958" y="333549"/>
                </a:lnTo>
                <a:lnTo>
                  <a:pt x="169206" y="326742"/>
                </a:lnTo>
                <a:lnTo>
                  <a:pt x="151702" y="311183"/>
                </a:lnTo>
                <a:lnTo>
                  <a:pt x="152674" y="311182"/>
                </a:lnTo>
                <a:lnTo>
                  <a:pt x="150730" y="309238"/>
                </a:lnTo>
                <a:lnTo>
                  <a:pt x="149757" y="309238"/>
                </a:lnTo>
                <a:lnTo>
                  <a:pt x="148785" y="308265"/>
                </a:lnTo>
                <a:lnTo>
                  <a:pt x="148785" y="307293"/>
                </a:lnTo>
                <a:lnTo>
                  <a:pt x="148785" y="306320"/>
                </a:lnTo>
                <a:lnTo>
                  <a:pt x="150730" y="306320"/>
                </a:lnTo>
                <a:lnTo>
                  <a:pt x="147812" y="304375"/>
                </a:lnTo>
                <a:lnTo>
                  <a:pt x="145867" y="302431"/>
                </a:lnTo>
                <a:lnTo>
                  <a:pt x="141978" y="300486"/>
                </a:lnTo>
                <a:lnTo>
                  <a:pt x="141978" y="301458"/>
                </a:lnTo>
                <a:lnTo>
                  <a:pt x="140033" y="299513"/>
                </a:lnTo>
                <a:lnTo>
                  <a:pt x="138088" y="297569"/>
                </a:lnTo>
                <a:lnTo>
                  <a:pt x="136143" y="296596"/>
                </a:lnTo>
                <a:lnTo>
                  <a:pt x="136143" y="295623"/>
                </a:lnTo>
                <a:lnTo>
                  <a:pt x="137115" y="295624"/>
                </a:lnTo>
                <a:lnTo>
                  <a:pt x="138088" y="295624"/>
                </a:lnTo>
                <a:lnTo>
                  <a:pt x="135171" y="293679"/>
                </a:lnTo>
                <a:lnTo>
                  <a:pt x="135170" y="292706"/>
                </a:lnTo>
                <a:lnTo>
                  <a:pt x="136143" y="292706"/>
                </a:lnTo>
                <a:lnTo>
                  <a:pt x="139060" y="293679"/>
                </a:lnTo>
                <a:lnTo>
                  <a:pt x="141977" y="294651"/>
                </a:lnTo>
                <a:lnTo>
                  <a:pt x="141978" y="293679"/>
                </a:lnTo>
                <a:lnTo>
                  <a:pt x="140033" y="291734"/>
                </a:lnTo>
                <a:lnTo>
                  <a:pt x="140033" y="290761"/>
                </a:lnTo>
                <a:lnTo>
                  <a:pt x="141005" y="290761"/>
                </a:lnTo>
                <a:lnTo>
                  <a:pt x="141978" y="291734"/>
                </a:lnTo>
                <a:lnTo>
                  <a:pt x="143922" y="292707"/>
                </a:lnTo>
                <a:lnTo>
                  <a:pt x="141978" y="290761"/>
                </a:lnTo>
                <a:lnTo>
                  <a:pt x="138088" y="288817"/>
                </a:lnTo>
                <a:lnTo>
                  <a:pt x="137115" y="288816"/>
                </a:lnTo>
                <a:lnTo>
                  <a:pt x="137116" y="290761"/>
                </a:lnTo>
                <a:lnTo>
                  <a:pt x="134198" y="287844"/>
                </a:lnTo>
                <a:lnTo>
                  <a:pt x="132253" y="287844"/>
                </a:lnTo>
                <a:lnTo>
                  <a:pt x="131281" y="287358"/>
                </a:lnTo>
                <a:lnTo>
                  <a:pt x="130308" y="286872"/>
                </a:lnTo>
                <a:lnTo>
                  <a:pt x="127391" y="284927"/>
                </a:lnTo>
                <a:lnTo>
                  <a:pt x="127391" y="283954"/>
                </a:lnTo>
                <a:lnTo>
                  <a:pt x="128363" y="284926"/>
                </a:lnTo>
                <a:lnTo>
                  <a:pt x="129336" y="285899"/>
                </a:lnTo>
                <a:lnTo>
                  <a:pt x="131281" y="286871"/>
                </a:lnTo>
                <a:lnTo>
                  <a:pt x="130308" y="284927"/>
                </a:lnTo>
                <a:lnTo>
                  <a:pt x="128363" y="282981"/>
                </a:lnTo>
                <a:lnTo>
                  <a:pt x="124473" y="280065"/>
                </a:lnTo>
                <a:lnTo>
                  <a:pt x="125446" y="281037"/>
                </a:lnTo>
                <a:lnTo>
                  <a:pt x="124474" y="282009"/>
                </a:lnTo>
                <a:lnTo>
                  <a:pt x="121556" y="280064"/>
                </a:lnTo>
                <a:lnTo>
                  <a:pt x="121556" y="279092"/>
                </a:lnTo>
                <a:lnTo>
                  <a:pt x="122529" y="279092"/>
                </a:lnTo>
                <a:lnTo>
                  <a:pt x="120584" y="277147"/>
                </a:lnTo>
                <a:lnTo>
                  <a:pt x="117666" y="276175"/>
                </a:lnTo>
                <a:lnTo>
                  <a:pt x="118639" y="277147"/>
                </a:lnTo>
                <a:lnTo>
                  <a:pt x="116694" y="276174"/>
                </a:lnTo>
                <a:lnTo>
                  <a:pt x="114749" y="275202"/>
                </a:lnTo>
                <a:lnTo>
                  <a:pt x="113777" y="273257"/>
                </a:lnTo>
                <a:lnTo>
                  <a:pt x="111832" y="271312"/>
                </a:lnTo>
                <a:lnTo>
                  <a:pt x="112804" y="270340"/>
                </a:lnTo>
                <a:lnTo>
                  <a:pt x="114749" y="271312"/>
                </a:lnTo>
                <a:lnTo>
                  <a:pt x="115721" y="271312"/>
                </a:lnTo>
                <a:lnTo>
                  <a:pt x="114749" y="268395"/>
                </a:lnTo>
                <a:lnTo>
                  <a:pt x="113777" y="268395"/>
                </a:lnTo>
                <a:lnTo>
                  <a:pt x="110859" y="267423"/>
                </a:lnTo>
                <a:lnTo>
                  <a:pt x="109887" y="266450"/>
                </a:lnTo>
                <a:lnTo>
                  <a:pt x="108914" y="266451"/>
                </a:lnTo>
                <a:lnTo>
                  <a:pt x="108914" y="267423"/>
                </a:lnTo>
                <a:lnTo>
                  <a:pt x="108915" y="265478"/>
                </a:lnTo>
                <a:lnTo>
                  <a:pt x="109887" y="265478"/>
                </a:lnTo>
                <a:lnTo>
                  <a:pt x="107942" y="263533"/>
                </a:lnTo>
                <a:lnTo>
                  <a:pt x="105997" y="261588"/>
                </a:lnTo>
                <a:lnTo>
                  <a:pt x="104052" y="260616"/>
                </a:lnTo>
                <a:lnTo>
                  <a:pt x="104052" y="258671"/>
                </a:lnTo>
                <a:lnTo>
                  <a:pt x="102107" y="258670"/>
                </a:lnTo>
                <a:lnTo>
                  <a:pt x="101135" y="254781"/>
                </a:lnTo>
                <a:lnTo>
                  <a:pt x="96273" y="250891"/>
                </a:lnTo>
                <a:lnTo>
                  <a:pt x="95300" y="248946"/>
                </a:lnTo>
                <a:lnTo>
                  <a:pt x="94328" y="247974"/>
                </a:lnTo>
                <a:lnTo>
                  <a:pt x="95300" y="247001"/>
                </a:lnTo>
                <a:lnTo>
                  <a:pt x="92383" y="244084"/>
                </a:lnTo>
                <a:lnTo>
                  <a:pt x="91410" y="243111"/>
                </a:lnTo>
                <a:lnTo>
                  <a:pt x="90438" y="244084"/>
                </a:lnTo>
                <a:lnTo>
                  <a:pt x="92383" y="246029"/>
                </a:lnTo>
                <a:lnTo>
                  <a:pt x="93355" y="247974"/>
                </a:lnTo>
                <a:lnTo>
                  <a:pt x="92383" y="247001"/>
                </a:lnTo>
                <a:lnTo>
                  <a:pt x="88493" y="244084"/>
                </a:lnTo>
                <a:lnTo>
                  <a:pt x="89465" y="243111"/>
                </a:lnTo>
                <a:lnTo>
                  <a:pt x="87520" y="241167"/>
                </a:lnTo>
                <a:lnTo>
                  <a:pt x="85576" y="239221"/>
                </a:lnTo>
                <a:lnTo>
                  <a:pt x="85576" y="238249"/>
                </a:lnTo>
                <a:lnTo>
                  <a:pt x="83631" y="237277"/>
                </a:lnTo>
                <a:lnTo>
                  <a:pt x="82658" y="235332"/>
                </a:lnTo>
                <a:lnTo>
                  <a:pt x="82658" y="234360"/>
                </a:lnTo>
                <a:lnTo>
                  <a:pt x="82658" y="233387"/>
                </a:lnTo>
                <a:lnTo>
                  <a:pt x="80713" y="231442"/>
                </a:lnTo>
                <a:lnTo>
                  <a:pt x="84603" y="234359"/>
                </a:lnTo>
                <a:lnTo>
                  <a:pt x="82658" y="232415"/>
                </a:lnTo>
                <a:lnTo>
                  <a:pt x="81686" y="229497"/>
                </a:lnTo>
                <a:lnTo>
                  <a:pt x="76824" y="227552"/>
                </a:lnTo>
                <a:lnTo>
                  <a:pt x="75851" y="226580"/>
                </a:lnTo>
                <a:lnTo>
                  <a:pt x="74879" y="225607"/>
                </a:lnTo>
                <a:lnTo>
                  <a:pt x="74879" y="224635"/>
                </a:lnTo>
                <a:lnTo>
                  <a:pt x="73906" y="223663"/>
                </a:lnTo>
                <a:lnTo>
                  <a:pt x="76824" y="226580"/>
                </a:lnTo>
                <a:lnTo>
                  <a:pt x="76823" y="224635"/>
                </a:lnTo>
                <a:lnTo>
                  <a:pt x="73906" y="219773"/>
                </a:lnTo>
                <a:lnTo>
                  <a:pt x="70989" y="217828"/>
                </a:lnTo>
                <a:lnTo>
                  <a:pt x="70017" y="217827"/>
                </a:lnTo>
                <a:lnTo>
                  <a:pt x="69044" y="216855"/>
                </a:lnTo>
                <a:lnTo>
                  <a:pt x="69044" y="215882"/>
                </a:lnTo>
                <a:lnTo>
                  <a:pt x="70016" y="215883"/>
                </a:lnTo>
                <a:lnTo>
                  <a:pt x="69044" y="213938"/>
                </a:lnTo>
                <a:lnTo>
                  <a:pt x="68072" y="213938"/>
                </a:lnTo>
                <a:lnTo>
                  <a:pt x="68071" y="214911"/>
                </a:lnTo>
                <a:lnTo>
                  <a:pt x="67099" y="213938"/>
                </a:lnTo>
                <a:lnTo>
                  <a:pt x="63209" y="203241"/>
                </a:lnTo>
                <a:lnTo>
                  <a:pt x="67099" y="206158"/>
                </a:lnTo>
                <a:lnTo>
                  <a:pt x="65154" y="204214"/>
                </a:lnTo>
                <a:lnTo>
                  <a:pt x="67099" y="204213"/>
                </a:lnTo>
                <a:lnTo>
                  <a:pt x="67099" y="203241"/>
                </a:lnTo>
                <a:lnTo>
                  <a:pt x="67099" y="202269"/>
                </a:lnTo>
                <a:lnTo>
                  <a:pt x="68072" y="202269"/>
                </a:lnTo>
                <a:lnTo>
                  <a:pt x="66127" y="200324"/>
                </a:lnTo>
                <a:lnTo>
                  <a:pt x="64182" y="197406"/>
                </a:lnTo>
                <a:lnTo>
                  <a:pt x="64182" y="199351"/>
                </a:lnTo>
                <a:lnTo>
                  <a:pt x="63209" y="199351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1"/>
                </a:lnTo>
                <a:lnTo>
                  <a:pt x="56402" y="196434"/>
                </a:lnTo>
                <a:lnTo>
                  <a:pt x="54457" y="192544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40" y="183792"/>
                </a:lnTo>
                <a:lnTo>
                  <a:pt x="51540" y="181847"/>
                </a:lnTo>
                <a:lnTo>
                  <a:pt x="51540" y="180875"/>
                </a:lnTo>
                <a:lnTo>
                  <a:pt x="50567" y="177958"/>
                </a:lnTo>
                <a:lnTo>
                  <a:pt x="48623" y="174067"/>
                </a:lnTo>
                <a:lnTo>
                  <a:pt x="46678" y="173095"/>
                </a:lnTo>
                <a:lnTo>
                  <a:pt x="46678" y="174068"/>
                </a:lnTo>
                <a:lnTo>
                  <a:pt x="46678" y="175040"/>
                </a:lnTo>
                <a:lnTo>
                  <a:pt x="47650" y="176013"/>
                </a:lnTo>
                <a:lnTo>
                  <a:pt x="46678" y="176012"/>
                </a:lnTo>
                <a:lnTo>
                  <a:pt x="43760" y="170178"/>
                </a:lnTo>
                <a:lnTo>
                  <a:pt x="42788" y="169206"/>
                </a:lnTo>
                <a:lnTo>
                  <a:pt x="41815" y="167261"/>
                </a:lnTo>
                <a:lnTo>
                  <a:pt x="42788" y="171150"/>
                </a:lnTo>
                <a:lnTo>
                  <a:pt x="41815" y="173095"/>
                </a:lnTo>
                <a:lnTo>
                  <a:pt x="39870" y="169205"/>
                </a:lnTo>
                <a:lnTo>
                  <a:pt x="40843" y="169205"/>
                </a:lnTo>
                <a:lnTo>
                  <a:pt x="38898" y="166288"/>
                </a:lnTo>
                <a:lnTo>
                  <a:pt x="37926" y="165315"/>
                </a:lnTo>
                <a:lnTo>
                  <a:pt x="36953" y="164343"/>
                </a:lnTo>
                <a:lnTo>
                  <a:pt x="35008" y="161426"/>
                </a:lnTo>
                <a:lnTo>
                  <a:pt x="35008" y="158508"/>
                </a:lnTo>
                <a:lnTo>
                  <a:pt x="36953" y="160453"/>
                </a:lnTo>
                <a:lnTo>
                  <a:pt x="37926" y="163371"/>
                </a:lnTo>
                <a:lnTo>
                  <a:pt x="39871" y="165316"/>
                </a:lnTo>
                <a:lnTo>
                  <a:pt x="40843" y="165316"/>
                </a:lnTo>
                <a:lnTo>
                  <a:pt x="37926" y="160453"/>
                </a:lnTo>
                <a:lnTo>
                  <a:pt x="36953" y="159157"/>
                </a:lnTo>
                <a:lnTo>
                  <a:pt x="36953" y="155591"/>
                </a:lnTo>
                <a:lnTo>
                  <a:pt x="35981" y="153647"/>
                </a:lnTo>
                <a:lnTo>
                  <a:pt x="35008" y="151701"/>
                </a:lnTo>
                <a:lnTo>
                  <a:pt x="36953" y="153646"/>
                </a:lnTo>
                <a:lnTo>
                  <a:pt x="35981" y="149756"/>
                </a:lnTo>
                <a:lnTo>
                  <a:pt x="35981" y="147811"/>
                </a:lnTo>
                <a:lnTo>
                  <a:pt x="36953" y="145867"/>
                </a:lnTo>
                <a:lnTo>
                  <a:pt x="35008" y="142949"/>
                </a:lnTo>
                <a:lnTo>
                  <a:pt x="34036" y="142949"/>
                </a:lnTo>
                <a:lnTo>
                  <a:pt x="34036" y="143921"/>
                </a:lnTo>
                <a:lnTo>
                  <a:pt x="33063" y="144894"/>
                </a:lnTo>
                <a:lnTo>
                  <a:pt x="29174" y="136142"/>
                </a:lnTo>
                <a:lnTo>
                  <a:pt x="25284" y="130307"/>
                </a:lnTo>
                <a:lnTo>
                  <a:pt x="25284" y="129335"/>
                </a:lnTo>
                <a:lnTo>
                  <a:pt x="26256" y="128362"/>
                </a:lnTo>
                <a:lnTo>
                  <a:pt x="28201" y="130307"/>
                </a:lnTo>
                <a:lnTo>
                  <a:pt x="23339" y="119611"/>
                </a:lnTo>
                <a:lnTo>
                  <a:pt x="19449" y="108913"/>
                </a:lnTo>
                <a:lnTo>
                  <a:pt x="19449" y="109886"/>
                </a:lnTo>
                <a:lnTo>
                  <a:pt x="18477" y="109886"/>
                </a:lnTo>
                <a:lnTo>
                  <a:pt x="17504" y="106969"/>
                </a:lnTo>
                <a:lnTo>
                  <a:pt x="16532" y="104052"/>
                </a:lnTo>
                <a:lnTo>
                  <a:pt x="16532" y="103079"/>
                </a:lnTo>
                <a:lnTo>
                  <a:pt x="17504" y="103079"/>
                </a:lnTo>
                <a:lnTo>
                  <a:pt x="16532" y="101134"/>
                </a:lnTo>
                <a:lnTo>
                  <a:pt x="17504" y="100161"/>
                </a:lnTo>
                <a:lnTo>
                  <a:pt x="17504" y="98217"/>
                </a:lnTo>
                <a:lnTo>
                  <a:pt x="13614" y="90438"/>
                </a:lnTo>
                <a:lnTo>
                  <a:pt x="10697" y="82658"/>
                </a:lnTo>
                <a:lnTo>
                  <a:pt x="9725" y="75850"/>
                </a:lnTo>
                <a:lnTo>
                  <a:pt x="7780" y="70016"/>
                </a:lnTo>
                <a:lnTo>
                  <a:pt x="4862" y="58346"/>
                </a:lnTo>
                <a:lnTo>
                  <a:pt x="4862" y="56402"/>
                </a:lnTo>
                <a:lnTo>
                  <a:pt x="5835" y="55429"/>
                </a:lnTo>
                <a:lnTo>
                  <a:pt x="6807" y="55429"/>
                </a:lnTo>
                <a:lnTo>
                  <a:pt x="6807" y="53484"/>
                </a:lnTo>
                <a:lnTo>
                  <a:pt x="5835" y="51539"/>
                </a:lnTo>
                <a:lnTo>
                  <a:pt x="5835" y="52511"/>
                </a:lnTo>
                <a:lnTo>
                  <a:pt x="4862" y="52512"/>
                </a:lnTo>
                <a:lnTo>
                  <a:pt x="4863" y="50566"/>
                </a:lnTo>
                <a:lnTo>
                  <a:pt x="4862" y="44732"/>
                </a:lnTo>
                <a:lnTo>
                  <a:pt x="3890" y="39870"/>
                </a:lnTo>
                <a:lnTo>
                  <a:pt x="2918" y="35980"/>
                </a:lnTo>
                <a:lnTo>
                  <a:pt x="3890" y="35980"/>
                </a:lnTo>
                <a:lnTo>
                  <a:pt x="4862" y="36952"/>
                </a:lnTo>
                <a:lnTo>
                  <a:pt x="4863" y="34035"/>
                </a:lnTo>
                <a:lnTo>
                  <a:pt x="3890" y="31118"/>
                </a:lnTo>
                <a:lnTo>
                  <a:pt x="2918" y="24311"/>
                </a:lnTo>
                <a:lnTo>
                  <a:pt x="1945" y="27228"/>
                </a:lnTo>
                <a:lnTo>
                  <a:pt x="973" y="22365"/>
                </a:lnTo>
                <a:lnTo>
                  <a:pt x="972" y="17504"/>
                </a:lnTo>
                <a:lnTo>
                  <a:pt x="0" y="8751"/>
                </a:lnTo>
                <a:lnTo>
                  <a:pt x="972" y="8751"/>
                </a:lnTo>
                <a:lnTo>
                  <a:pt x="973" y="4861"/>
                </a:lnTo>
                <a:close/>
                <a:moveTo>
                  <a:pt x="972" y="0"/>
                </a:moveTo>
                <a:lnTo>
                  <a:pt x="1945" y="2917"/>
                </a:lnTo>
                <a:lnTo>
                  <a:pt x="1884" y="3039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Freeform 33"/>
          <p:cNvSpPr>
            <a:spLocks/>
          </p:cNvSpPr>
          <p:nvPr/>
        </p:nvSpPr>
        <p:spPr bwMode="auto">
          <a:xfrm rot="9377604">
            <a:off x="3925861" y="3316840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1884" y="3038"/>
                </a:moveTo>
                <a:lnTo>
                  <a:pt x="972" y="0"/>
                </a:lnTo>
                <a:lnTo>
                  <a:pt x="1944" y="2917"/>
                </a:lnTo>
                <a:close/>
                <a:moveTo>
                  <a:pt x="4861" y="18476"/>
                </a:moveTo>
                <a:lnTo>
                  <a:pt x="4667" y="18087"/>
                </a:lnTo>
                <a:lnTo>
                  <a:pt x="3889" y="14587"/>
                </a:lnTo>
                <a:lnTo>
                  <a:pt x="4861" y="15559"/>
                </a:lnTo>
                <a:close/>
                <a:moveTo>
                  <a:pt x="5834" y="23339"/>
                </a:moveTo>
                <a:lnTo>
                  <a:pt x="5658" y="22543"/>
                </a:lnTo>
                <a:lnTo>
                  <a:pt x="5834" y="22366"/>
                </a:lnTo>
                <a:close/>
                <a:moveTo>
                  <a:pt x="15559" y="110859"/>
                </a:moveTo>
                <a:lnTo>
                  <a:pt x="14586" y="108914"/>
                </a:lnTo>
                <a:lnTo>
                  <a:pt x="15559" y="108914"/>
                </a:lnTo>
                <a:lnTo>
                  <a:pt x="15558" y="106969"/>
                </a:lnTo>
                <a:lnTo>
                  <a:pt x="14586" y="105024"/>
                </a:lnTo>
                <a:lnTo>
                  <a:pt x="14586" y="103079"/>
                </a:lnTo>
                <a:lnTo>
                  <a:pt x="13614" y="101134"/>
                </a:lnTo>
                <a:lnTo>
                  <a:pt x="15558" y="104052"/>
                </a:lnTo>
                <a:lnTo>
                  <a:pt x="16531" y="104052"/>
                </a:lnTo>
                <a:lnTo>
                  <a:pt x="15558" y="105024"/>
                </a:lnTo>
                <a:lnTo>
                  <a:pt x="16531" y="109887"/>
                </a:lnTo>
                <a:lnTo>
                  <a:pt x="16531" y="110859"/>
                </a:lnTo>
                <a:close/>
                <a:moveTo>
                  <a:pt x="35007" y="151701"/>
                </a:moveTo>
                <a:lnTo>
                  <a:pt x="34035" y="149757"/>
                </a:lnTo>
                <a:lnTo>
                  <a:pt x="33063" y="148784"/>
                </a:lnTo>
                <a:lnTo>
                  <a:pt x="32090" y="149757"/>
                </a:lnTo>
                <a:lnTo>
                  <a:pt x="25283" y="137115"/>
                </a:lnTo>
                <a:lnTo>
                  <a:pt x="26256" y="137115"/>
                </a:lnTo>
                <a:lnTo>
                  <a:pt x="25283" y="136142"/>
                </a:lnTo>
                <a:lnTo>
                  <a:pt x="25283" y="133225"/>
                </a:lnTo>
                <a:lnTo>
                  <a:pt x="28201" y="141005"/>
                </a:lnTo>
                <a:lnTo>
                  <a:pt x="30146" y="144895"/>
                </a:lnTo>
                <a:lnTo>
                  <a:pt x="33063" y="147812"/>
                </a:lnTo>
                <a:lnTo>
                  <a:pt x="33063" y="146839"/>
                </a:lnTo>
                <a:lnTo>
                  <a:pt x="34035" y="148785"/>
                </a:lnTo>
                <a:close/>
                <a:moveTo>
                  <a:pt x="35007" y="151702"/>
                </a:moveTo>
                <a:lnTo>
                  <a:pt x="35007" y="151702"/>
                </a:lnTo>
                <a:lnTo>
                  <a:pt x="35007" y="151701"/>
                </a:lnTo>
                <a:close/>
                <a:moveTo>
                  <a:pt x="36953" y="159481"/>
                </a:moveTo>
                <a:lnTo>
                  <a:pt x="35007" y="156564"/>
                </a:lnTo>
                <a:lnTo>
                  <a:pt x="36953" y="159158"/>
                </a:lnTo>
                <a:close/>
                <a:moveTo>
                  <a:pt x="49595" y="184765"/>
                </a:moveTo>
                <a:lnTo>
                  <a:pt x="48622" y="183793"/>
                </a:lnTo>
                <a:lnTo>
                  <a:pt x="46677" y="182820"/>
                </a:lnTo>
                <a:lnTo>
                  <a:pt x="45705" y="179903"/>
                </a:lnTo>
                <a:lnTo>
                  <a:pt x="46677" y="179903"/>
                </a:lnTo>
                <a:lnTo>
                  <a:pt x="46677" y="178930"/>
                </a:lnTo>
                <a:lnTo>
                  <a:pt x="47649" y="177958"/>
                </a:lnTo>
                <a:lnTo>
                  <a:pt x="49594" y="178930"/>
                </a:lnTo>
                <a:lnTo>
                  <a:pt x="49595" y="180875"/>
                </a:lnTo>
                <a:lnTo>
                  <a:pt x="51539" y="183792"/>
                </a:lnTo>
                <a:lnTo>
                  <a:pt x="50567" y="184765"/>
                </a:lnTo>
                <a:close/>
                <a:moveTo>
                  <a:pt x="70988" y="218801"/>
                </a:moveTo>
                <a:lnTo>
                  <a:pt x="70016" y="217828"/>
                </a:lnTo>
                <a:lnTo>
                  <a:pt x="70016" y="217828"/>
                </a:lnTo>
                <a:close/>
                <a:moveTo>
                  <a:pt x="978282" y="620422"/>
                </a:moveTo>
                <a:lnTo>
                  <a:pt x="979254" y="620422"/>
                </a:lnTo>
                <a:lnTo>
                  <a:pt x="979164" y="620513"/>
                </a:lnTo>
                <a:close/>
                <a:moveTo>
                  <a:pt x="94327" y="249919"/>
                </a:moveTo>
                <a:lnTo>
                  <a:pt x="93354" y="247974"/>
                </a:lnTo>
                <a:lnTo>
                  <a:pt x="94327" y="248946"/>
                </a:lnTo>
                <a:close/>
                <a:moveTo>
                  <a:pt x="1137764" y="721557"/>
                </a:moveTo>
                <a:lnTo>
                  <a:pt x="1129985" y="714750"/>
                </a:lnTo>
                <a:lnTo>
                  <a:pt x="1137764" y="708915"/>
                </a:lnTo>
                <a:lnTo>
                  <a:pt x="1146516" y="703081"/>
                </a:lnTo>
                <a:lnTo>
                  <a:pt x="1156241" y="696273"/>
                </a:lnTo>
                <a:lnTo>
                  <a:pt x="1168883" y="690439"/>
                </a:lnTo>
                <a:lnTo>
                  <a:pt x="1209725" y="669045"/>
                </a:lnTo>
                <a:lnTo>
                  <a:pt x="1220422" y="662238"/>
                </a:lnTo>
                <a:lnTo>
                  <a:pt x="1229175" y="655431"/>
                </a:lnTo>
                <a:lnTo>
                  <a:pt x="1237927" y="647651"/>
                </a:lnTo>
                <a:lnTo>
                  <a:pt x="1243761" y="639872"/>
                </a:lnTo>
                <a:lnTo>
                  <a:pt x="1243761" y="639871"/>
                </a:lnTo>
                <a:lnTo>
                  <a:pt x="1245706" y="638899"/>
                </a:lnTo>
                <a:lnTo>
                  <a:pt x="1243275" y="638899"/>
                </a:lnTo>
                <a:lnTo>
                  <a:pt x="1242789" y="637927"/>
                </a:lnTo>
                <a:lnTo>
                  <a:pt x="1240844" y="635982"/>
                </a:lnTo>
                <a:lnTo>
                  <a:pt x="1237926" y="634037"/>
                </a:lnTo>
                <a:lnTo>
                  <a:pt x="1226257" y="630147"/>
                </a:lnTo>
                <a:lnTo>
                  <a:pt x="1207781" y="625285"/>
                </a:lnTo>
                <a:lnTo>
                  <a:pt x="1182497" y="620423"/>
                </a:lnTo>
                <a:lnTo>
                  <a:pt x="1113453" y="607781"/>
                </a:lnTo>
                <a:lnTo>
                  <a:pt x="1074555" y="600001"/>
                </a:lnTo>
                <a:lnTo>
                  <a:pt x="1060941" y="596111"/>
                </a:lnTo>
                <a:lnTo>
                  <a:pt x="1048299" y="592222"/>
                </a:lnTo>
                <a:lnTo>
                  <a:pt x="1036630" y="587359"/>
                </a:lnTo>
                <a:lnTo>
                  <a:pt x="1027878" y="583470"/>
                </a:lnTo>
                <a:lnTo>
                  <a:pt x="1020098" y="579580"/>
                </a:lnTo>
                <a:lnTo>
                  <a:pt x="1014263" y="574718"/>
                </a:lnTo>
                <a:lnTo>
                  <a:pt x="1009401" y="569855"/>
                </a:lnTo>
                <a:lnTo>
                  <a:pt x="1006484" y="564993"/>
                </a:lnTo>
                <a:lnTo>
                  <a:pt x="1002594" y="554296"/>
                </a:lnTo>
                <a:lnTo>
                  <a:pt x="1030795" y="566938"/>
                </a:lnTo>
                <a:lnTo>
                  <a:pt x="1058996" y="577635"/>
                </a:lnTo>
                <a:lnTo>
                  <a:pt x="1087197" y="587360"/>
                </a:lnTo>
                <a:lnTo>
                  <a:pt x="1116370" y="596112"/>
                </a:lnTo>
                <a:lnTo>
                  <a:pt x="1145544" y="602918"/>
                </a:lnTo>
                <a:lnTo>
                  <a:pt x="1174717" y="609726"/>
                </a:lnTo>
                <a:lnTo>
                  <a:pt x="1204863" y="614588"/>
                </a:lnTo>
                <a:lnTo>
                  <a:pt x="1234037" y="618478"/>
                </a:lnTo>
                <a:lnTo>
                  <a:pt x="1248623" y="618478"/>
                </a:lnTo>
                <a:lnTo>
                  <a:pt x="1260293" y="619450"/>
                </a:lnTo>
                <a:lnTo>
                  <a:pt x="1270017" y="620422"/>
                </a:lnTo>
                <a:lnTo>
                  <a:pt x="1277797" y="622368"/>
                </a:lnTo>
                <a:lnTo>
                  <a:pt x="1283632" y="625285"/>
                </a:lnTo>
                <a:lnTo>
                  <a:pt x="1285577" y="628202"/>
                </a:lnTo>
                <a:lnTo>
                  <a:pt x="1287521" y="630147"/>
                </a:lnTo>
                <a:lnTo>
                  <a:pt x="1288494" y="634037"/>
                </a:lnTo>
                <a:lnTo>
                  <a:pt x="1287522" y="637927"/>
                </a:lnTo>
                <a:lnTo>
                  <a:pt x="1285577" y="642789"/>
                </a:lnTo>
                <a:lnTo>
                  <a:pt x="1282659" y="646679"/>
                </a:lnTo>
                <a:lnTo>
                  <a:pt x="1277797" y="650569"/>
                </a:lnTo>
                <a:lnTo>
                  <a:pt x="1271962" y="654458"/>
                </a:lnTo>
                <a:lnTo>
                  <a:pt x="1264183" y="658348"/>
                </a:lnTo>
                <a:lnTo>
                  <a:pt x="1255431" y="662238"/>
                </a:lnTo>
                <a:lnTo>
                  <a:pt x="1235982" y="670017"/>
                </a:lnTo>
                <a:lnTo>
                  <a:pt x="1215560" y="676825"/>
                </a:lnTo>
                <a:lnTo>
                  <a:pt x="1207781" y="680714"/>
                </a:lnTo>
                <a:lnTo>
                  <a:pt x="1199029" y="685576"/>
                </a:lnTo>
                <a:lnTo>
                  <a:pt x="1179580" y="698218"/>
                </a:lnTo>
                <a:lnTo>
                  <a:pt x="1146516" y="722529"/>
                </a:lnTo>
                <a:lnTo>
                  <a:pt x="1140682" y="722529"/>
                </a:lnTo>
                <a:close/>
                <a:moveTo>
                  <a:pt x="909238" y="622367"/>
                </a:moveTo>
                <a:lnTo>
                  <a:pt x="909238" y="622367"/>
                </a:lnTo>
                <a:lnTo>
                  <a:pt x="909463" y="622367"/>
                </a:lnTo>
                <a:close/>
                <a:moveTo>
                  <a:pt x="908266" y="623340"/>
                </a:moveTo>
                <a:lnTo>
                  <a:pt x="908266" y="622367"/>
                </a:lnTo>
                <a:lnTo>
                  <a:pt x="909238" y="622367"/>
                </a:lnTo>
                <a:close/>
                <a:moveTo>
                  <a:pt x="141977" y="301459"/>
                </a:moveTo>
                <a:lnTo>
                  <a:pt x="141977" y="301459"/>
                </a:lnTo>
                <a:lnTo>
                  <a:pt x="141977" y="301459"/>
                </a:lnTo>
                <a:close/>
                <a:moveTo>
                  <a:pt x="142949" y="302431"/>
                </a:moveTo>
                <a:lnTo>
                  <a:pt x="141977" y="301459"/>
                </a:lnTo>
                <a:lnTo>
                  <a:pt x="142949" y="301459"/>
                </a:lnTo>
                <a:close/>
                <a:moveTo>
                  <a:pt x="244084" y="368557"/>
                </a:moveTo>
                <a:lnTo>
                  <a:pt x="241795" y="366956"/>
                </a:lnTo>
                <a:lnTo>
                  <a:pt x="242139" y="366613"/>
                </a:lnTo>
                <a:close/>
                <a:moveTo>
                  <a:pt x="641815" y="565965"/>
                </a:moveTo>
                <a:lnTo>
                  <a:pt x="641815" y="565965"/>
                </a:lnTo>
                <a:lnTo>
                  <a:pt x="644732" y="565965"/>
                </a:lnTo>
                <a:lnTo>
                  <a:pt x="642787" y="565965"/>
                </a:lnTo>
                <a:close/>
                <a:moveTo>
                  <a:pt x="458992" y="489140"/>
                </a:moveTo>
                <a:lnTo>
                  <a:pt x="457050" y="488169"/>
                </a:lnTo>
                <a:lnTo>
                  <a:pt x="458995" y="489141"/>
                </a:lnTo>
                <a:close/>
                <a:moveTo>
                  <a:pt x="333549" y="441491"/>
                </a:moveTo>
                <a:lnTo>
                  <a:pt x="331604" y="439546"/>
                </a:lnTo>
                <a:lnTo>
                  <a:pt x="334521" y="440519"/>
                </a:lnTo>
                <a:lnTo>
                  <a:pt x="334521" y="441491"/>
                </a:lnTo>
                <a:close/>
                <a:moveTo>
                  <a:pt x="339384" y="444409"/>
                </a:moveTo>
                <a:lnTo>
                  <a:pt x="337439" y="442464"/>
                </a:lnTo>
                <a:lnTo>
                  <a:pt x="338411" y="443436"/>
                </a:lnTo>
                <a:lnTo>
                  <a:pt x="340356" y="444408"/>
                </a:lnTo>
                <a:close/>
                <a:moveTo>
                  <a:pt x="448298" y="498866"/>
                </a:moveTo>
                <a:lnTo>
                  <a:pt x="445381" y="495948"/>
                </a:lnTo>
                <a:lnTo>
                  <a:pt x="448298" y="496921"/>
                </a:lnTo>
                <a:lnTo>
                  <a:pt x="449271" y="496921"/>
                </a:lnTo>
                <a:lnTo>
                  <a:pt x="448298" y="495948"/>
                </a:lnTo>
                <a:lnTo>
                  <a:pt x="445381" y="494003"/>
                </a:lnTo>
                <a:lnTo>
                  <a:pt x="442463" y="493031"/>
                </a:lnTo>
                <a:lnTo>
                  <a:pt x="439546" y="492059"/>
                </a:lnTo>
                <a:lnTo>
                  <a:pt x="435656" y="491086"/>
                </a:lnTo>
                <a:lnTo>
                  <a:pt x="436629" y="493031"/>
                </a:lnTo>
                <a:lnTo>
                  <a:pt x="433711" y="491086"/>
                </a:lnTo>
                <a:lnTo>
                  <a:pt x="431766" y="490113"/>
                </a:lnTo>
                <a:lnTo>
                  <a:pt x="428849" y="490114"/>
                </a:lnTo>
                <a:lnTo>
                  <a:pt x="428849" y="489141"/>
                </a:lnTo>
                <a:lnTo>
                  <a:pt x="424959" y="487196"/>
                </a:lnTo>
                <a:lnTo>
                  <a:pt x="423014" y="486224"/>
                </a:lnTo>
                <a:lnTo>
                  <a:pt x="422042" y="487196"/>
                </a:lnTo>
                <a:lnTo>
                  <a:pt x="415235" y="483306"/>
                </a:lnTo>
                <a:lnTo>
                  <a:pt x="407455" y="479417"/>
                </a:lnTo>
                <a:lnTo>
                  <a:pt x="400648" y="475527"/>
                </a:lnTo>
                <a:lnTo>
                  <a:pt x="397730" y="473582"/>
                </a:lnTo>
                <a:lnTo>
                  <a:pt x="395786" y="471637"/>
                </a:lnTo>
                <a:lnTo>
                  <a:pt x="392869" y="470665"/>
                </a:lnTo>
                <a:lnTo>
                  <a:pt x="391896" y="470664"/>
                </a:lnTo>
                <a:lnTo>
                  <a:pt x="392868" y="471637"/>
                </a:lnTo>
                <a:lnTo>
                  <a:pt x="393841" y="471637"/>
                </a:lnTo>
                <a:lnTo>
                  <a:pt x="395786" y="472610"/>
                </a:lnTo>
                <a:lnTo>
                  <a:pt x="393841" y="472610"/>
                </a:lnTo>
                <a:lnTo>
                  <a:pt x="390924" y="470665"/>
                </a:lnTo>
                <a:lnTo>
                  <a:pt x="390924" y="469692"/>
                </a:lnTo>
                <a:lnTo>
                  <a:pt x="391896" y="469692"/>
                </a:lnTo>
                <a:lnTo>
                  <a:pt x="388006" y="467747"/>
                </a:lnTo>
                <a:lnTo>
                  <a:pt x="385089" y="466775"/>
                </a:lnTo>
                <a:lnTo>
                  <a:pt x="381199" y="466775"/>
                </a:lnTo>
                <a:lnTo>
                  <a:pt x="377309" y="463857"/>
                </a:lnTo>
                <a:lnTo>
                  <a:pt x="374392" y="461913"/>
                </a:lnTo>
                <a:lnTo>
                  <a:pt x="369530" y="460940"/>
                </a:lnTo>
                <a:lnTo>
                  <a:pt x="367585" y="458995"/>
                </a:lnTo>
                <a:lnTo>
                  <a:pt x="366613" y="458995"/>
                </a:lnTo>
                <a:lnTo>
                  <a:pt x="367585" y="457050"/>
                </a:lnTo>
                <a:lnTo>
                  <a:pt x="363695" y="455105"/>
                </a:lnTo>
                <a:lnTo>
                  <a:pt x="360777" y="454133"/>
                </a:lnTo>
                <a:lnTo>
                  <a:pt x="357860" y="451216"/>
                </a:lnTo>
                <a:lnTo>
                  <a:pt x="357860" y="452188"/>
                </a:lnTo>
                <a:lnTo>
                  <a:pt x="356887" y="451216"/>
                </a:lnTo>
                <a:lnTo>
                  <a:pt x="353970" y="450243"/>
                </a:lnTo>
                <a:lnTo>
                  <a:pt x="354943" y="450243"/>
                </a:lnTo>
                <a:lnTo>
                  <a:pt x="352998" y="449271"/>
                </a:lnTo>
                <a:lnTo>
                  <a:pt x="350081" y="447326"/>
                </a:lnTo>
                <a:lnTo>
                  <a:pt x="352026" y="449271"/>
                </a:lnTo>
                <a:lnTo>
                  <a:pt x="354943" y="451216"/>
                </a:lnTo>
                <a:lnTo>
                  <a:pt x="349108" y="449271"/>
                </a:lnTo>
                <a:lnTo>
                  <a:pt x="347164" y="447326"/>
                </a:lnTo>
                <a:lnTo>
                  <a:pt x="343274" y="445381"/>
                </a:lnTo>
                <a:lnTo>
                  <a:pt x="340356" y="444408"/>
                </a:lnTo>
                <a:lnTo>
                  <a:pt x="339384" y="442464"/>
                </a:lnTo>
                <a:lnTo>
                  <a:pt x="336467" y="440519"/>
                </a:lnTo>
                <a:lnTo>
                  <a:pt x="334521" y="440519"/>
                </a:lnTo>
                <a:lnTo>
                  <a:pt x="330632" y="437601"/>
                </a:lnTo>
                <a:lnTo>
                  <a:pt x="329659" y="437601"/>
                </a:lnTo>
                <a:lnTo>
                  <a:pt x="327715" y="436629"/>
                </a:lnTo>
                <a:lnTo>
                  <a:pt x="324797" y="435657"/>
                </a:lnTo>
                <a:lnTo>
                  <a:pt x="322852" y="434684"/>
                </a:lnTo>
                <a:lnTo>
                  <a:pt x="320907" y="434684"/>
                </a:lnTo>
                <a:lnTo>
                  <a:pt x="314100" y="429822"/>
                </a:lnTo>
                <a:lnTo>
                  <a:pt x="315072" y="429822"/>
                </a:lnTo>
                <a:lnTo>
                  <a:pt x="311183" y="426904"/>
                </a:lnTo>
                <a:lnTo>
                  <a:pt x="306320" y="424960"/>
                </a:lnTo>
                <a:lnTo>
                  <a:pt x="307293" y="424960"/>
                </a:lnTo>
                <a:lnTo>
                  <a:pt x="303403" y="423015"/>
                </a:lnTo>
                <a:lnTo>
                  <a:pt x="300486" y="421070"/>
                </a:lnTo>
                <a:lnTo>
                  <a:pt x="298541" y="420097"/>
                </a:lnTo>
                <a:lnTo>
                  <a:pt x="298541" y="418152"/>
                </a:lnTo>
                <a:lnTo>
                  <a:pt x="298541" y="417180"/>
                </a:lnTo>
                <a:lnTo>
                  <a:pt x="296596" y="416208"/>
                </a:lnTo>
                <a:lnTo>
                  <a:pt x="293678" y="415235"/>
                </a:lnTo>
                <a:lnTo>
                  <a:pt x="291734" y="414263"/>
                </a:lnTo>
                <a:lnTo>
                  <a:pt x="290761" y="415235"/>
                </a:lnTo>
                <a:lnTo>
                  <a:pt x="290761" y="416208"/>
                </a:lnTo>
                <a:lnTo>
                  <a:pt x="281037" y="409401"/>
                </a:lnTo>
                <a:lnTo>
                  <a:pt x="276175" y="406483"/>
                </a:lnTo>
                <a:lnTo>
                  <a:pt x="271312" y="402593"/>
                </a:lnTo>
                <a:lnTo>
                  <a:pt x="270340" y="402593"/>
                </a:lnTo>
                <a:lnTo>
                  <a:pt x="269368" y="401621"/>
                </a:lnTo>
                <a:lnTo>
                  <a:pt x="254781" y="392869"/>
                </a:lnTo>
                <a:lnTo>
                  <a:pt x="247973" y="388007"/>
                </a:lnTo>
                <a:lnTo>
                  <a:pt x="243112" y="383144"/>
                </a:lnTo>
                <a:lnTo>
                  <a:pt x="244084" y="384117"/>
                </a:lnTo>
                <a:lnTo>
                  <a:pt x="244083" y="383144"/>
                </a:lnTo>
                <a:lnTo>
                  <a:pt x="244083" y="382172"/>
                </a:lnTo>
                <a:lnTo>
                  <a:pt x="242139" y="381200"/>
                </a:lnTo>
                <a:lnTo>
                  <a:pt x="241166" y="380227"/>
                </a:lnTo>
                <a:lnTo>
                  <a:pt x="240194" y="380227"/>
                </a:lnTo>
                <a:lnTo>
                  <a:pt x="240194" y="381199"/>
                </a:lnTo>
                <a:lnTo>
                  <a:pt x="241166" y="383144"/>
                </a:lnTo>
                <a:lnTo>
                  <a:pt x="232414" y="376337"/>
                </a:lnTo>
                <a:lnTo>
                  <a:pt x="225607" y="370502"/>
                </a:lnTo>
                <a:lnTo>
                  <a:pt x="225607" y="371475"/>
                </a:lnTo>
                <a:lnTo>
                  <a:pt x="223663" y="370503"/>
                </a:lnTo>
                <a:lnTo>
                  <a:pt x="223663" y="369530"/>
                </a:lnTo>
                <a:lnTo>
                  <a:pt x="222690" y="368558"/>
                </a:lnTo>
                <a:lnTo>
                  <a:pt x="217827" y="364668"/>
                </a:lnTo>
                <a:lnTo>
                  <a:pt x="216856" y="365640"/>
                </a:lnTo>
                <a:lnTo>
                  <a:pt x="215883" y="363696"/>
                </a:lnTo>
                <a:lnTo>
                  <a:pt x="213938" y="362723"/>
                </a:lnTo>
                <a:lnTo>
                  <a:pt x="212965" y="362723"/>
                </a:lnTo>
                <a:lnTo>
                  <a:pt x="211021" y="360778"/>
                </a:lnTo>
                <a:lnTo>
                  <a:pt x="211021" y="359806"/>
                </a:lnTo>
                <a:lnTo>
                  <a:pt x="205186" y="356888"/>
                </a:lnTo>
                <a:lnTo>
                  <a:pt x="199351" y="352026"/>
                </a:lnTo>
                <a:lnTo>
                  <a:pt x="198379" y="349109"/>
                </a:lnTo>
                <a:lnTo>
                  <a:pt x="195461" y="348136"/>
                </a:lnTo>
                <a:lnTo>
                  <a:pt x="195461" y="349109"/>
                </a:lnTo>
                <a:lnTo>
                  <a:pt x="189627" y="342302"/>
                </a:lnTo>
                <a:lnTo>
                  <a:pt x="186709" y="338412"/>
                </a:lnTo>
                <a:lnTo>
                  <a:pt x="177957" y="333550"/>
                </a:lnTo>
                <a:lnTo>
                  <a:pt x="169205" y="326742"/>
                </a:lnTo>
                <a:lnTo>
                  <a:pt x="151701" y="311183"/>
                </a:lnTo>
                <a:lnTo>
                  <a:pt x="152674" y="311183"/>
                </a:lnTo>
                <a:lnTo>
                  <a:pt x="150729" y="309238"/>
                </a:lnTo>
                <a:lnTo>
                  <a:pt x="149757" y="309238"/>
                </a:lnTo>
                <a:lnTo>
                  <a:pt x="148784" y="308266"/>
                </a:lnTo>
                <a:lnTo>
                  <a:pt x="148784" y="307293"/>
                </a:lnTo>
                <a:lnTo>
                  <a:pt x="148784" y="306321"/>
                </a:lnTo>
                <a:lnTo>
                  <a:pt x="150729" y="306321"/>
                </a:lnTo>
                <a:lnTo>
                  <a:pt x="147812" y="304376"/>
                </a:lnTo>
                <a:lnTo>
                  <a:pt x="145867" y="302431"/>
                </a:lnTo>
                <a:lnTo>
                  <a:pt x="141977" y="300486"/>
                </a:lnTo>
                <a:lnTo>
                  <a:pt x="141977" y="301459"/>
                </a:lnTo>
                <a:lnTo>
                  <a:pt x="140032" y="299514"/>
                </a:lnTo>
                <a:lnTo>
                  <a:pt x="138087" y="297569"/>
                </a:lnTo>
                <a:lnTo>
                  <a:pt x="136142" y="296596"/>
                </a:lnTo>
                <a:lnTo>
                  <a:pt x="136142" y="295624"/>
                </a:lnTo>
                <a:lnTo>
                  <a:pt x="137114" y="295624"/>
                </a:lnTo>
                <a:lnTo>
                  <a:pt x="138087" y="295624"/>
                </a:lnTo>
                <a:lnTo>
                  <a:pt x="135170" y="293679"/>
                </a:lnTo>
                <a:lnTo>
                  <a:pt x="135170" y="292707"/>
                </a:lnTo>
                <a:lnTo>
                  <a:pt x="136142" y="292707"/>
                </a:lnTo>
                <a:lnTo>
                  <a:pt x="139060" y="293679"/>
                </a:lnTo>
                <a:lnTo>
                  <a:pt x="141977" y="294652"/>
                </a:lnTo>
                <a:lnTo>
                  <a:pt x="141977" y="293679"/>
                </a:lnTo>
                <a:lnTo>
                  <a:pt x="140032" y="291734"/>
                </a:lnTo>
                <a:lnTo>
                  <a:pt x="140032" y="290762"/>
                </a:lnTo>
                <a:lnTo>
                  <a:pt x="141004" y="290762"/>
                </a:lnTo>
                <a:lnTo>
                  <a:pt x="141977" y="291734"/>
                </a:lnTo>
                <a:lnTo>
                  <a:pt x="143922" y="292707"/>
                </a:lnTo>
                <a:lnTo>
                  <a:pt x="141977" y="290762"/>
                </a:lnTo>
                <a:lnTo>
                  <a:pt x="138087" y="288817"/>
                </a:lnTo>
                <a:lnTo>
                  <a:pt x="137114" y="288817"/>
                </a:lnTo>
                <a:lnTo>
                  <a:pt x="137114" y="290762"/>
                </a:lnTo>
                <a:lnTo>
                  <a:pt x="134197" y="287844"/>
                </a:lnTo>
                <a:lnTo>
                  <a:pt x="132253" y="287845"/>
                </a:lnTo>
                <a:lnTo>
                  <a:pt x="131280" y="287358"/>
                </a:lnTo>
                <a:lnTo>
                  <a:pt x="130307" y="286872"/>
                </a:lnTo>
                <a:lnTo>
                  <a:pt x="127390" y="284927"/>
                </a:lnTo>
                <a:lnTo>
                  <a:pt x="127390" y="283955"/>
                </a:lnTo>
                <a:lnTo>
                  <a:pt x="128363" y="284927"/>
                </a:lnTo>
                <a:lnTo>
                  <a:pt x="129335" y="285899"/>
                </a:lnTo>
                <a:lnTo>
                  <a:pt x="131280" y="286872"/>
                </a:lnTo>
                <a:lnTo>
                  <a:pt x="130307" y="284927"/>
                </a:lnTo>
                <a:lnTo>
                  <a:pt x="128363" y="282982"/>
                </a:lnTo>
                <a:lnTo>
                  <a:pt x="124473" y="280065"/>
                </a:lnTo>
                <a:lnTo>
                  <a:pt x="125445" y="281037"/>
                </a:lnTo>
                <a:lnTo>
                  <a:pt x="124473" y="282010"/>
                </a:lnTo>
                <a:lnTo>
                  <a:pt x="121555" y="280065"/>
                </a:lnTo>
                <a:lnTo>
                  <a:pt x="121555" y="279092"/>
                </a:lnTo>
                <a:lnTo>
                  <a:pt x="122528" y="279092"/>
                </a:lnTo>
                <a:lnTo>
                  <a:pt x="120583" y="277148"/>
                </a:lnTo>
                <a:lnTo>
                  <a:pt x="117666" y="276175"/>
                </a:lnTo>
                <a:lnTo>
                  <a:pt x="118638" y="277147"/>
                </a:lnTo>
                <a:lnTo>
                  <a:pt x="116693" y="276175"/>
                </a:lnTo>
                <a:lnTo>
                  <a:pt x="114748" y="275203"/>
                </a:lnTo>
                <a:lnTo>
                  <a:pt x="113776" y="273258"/>
                </a:lnTo>
                <a:lnTo>
                  <a:pt x="111831" y="271313"/>
                </a:lnTo>
                <a:lnTo>
                  <a:pt x="112804" y="270340"/>
                </a:lnTo>
                <a:lnTo>
                  <a:pt x="114748" y="271313"/>
                </a:lnTo>
                <a:lnTo>
                  <a:pt x="115721" y="271313"/>
                </a:lnTo>
                <a:lnTo>
                  <a:pt x="114748" y="268395"/>
                </a:lnTo>
                <a:lnTo>
                  <a:pt x="113776" y="268396"/>
                </a:lnTo>
                <a:lnTo>
                  <a:pt x="110858" y="267423"/>
                </a:lnTo>
                <a:lnTo>
                  <a:pt x="109886" y="266450"/>
                </a:lnTo>
                <a:lnTo>
                  <a:pt x="108914" y="266450"/>
                </a:lnTo>
                <a:lnTo>
                  <a:pt x="108914" y="267423"/>
                </a:lnTo>
                <a:lnTo>
                  <a:pt x="108914" y="265478"/>
                </a:lnTo>
                <a:lnTo>
                  <a:pt x="109886" y="265478"/>
                </a:lnTo>
                <a:lnTo>
                  <a:pt x="107941" y="263533"/>
                </a:lnTo>
                <a:lnTo>
                  <a:pt x="105997" y="261588"/>
                </a:lnTo>
                <a:lnTo>
                  <a:pt x="104051" y="260616"/>
                </a:lnTo>
                <a:lnTo>
                  <a:pt x="104051" y="258671"/>
                </a:lnTo>
                <a:lnTo>
                  <a:pt x="102107" y="258671"/>
                </a:lnTo>
                <a:lnTo>
                  <a:pt x="101134" y="254781"/>
                </a:lnTo>
                <a:lnTo>
                  <a:pt x="96272" y="250891"/>
                </a:lnTo>
                <a:lnTo>
                  <a:pt x="95299" y="248946"/>
                </a:lnTo>
                <a:lnTo>
                  <a:pt x="94327" y="247974"/>
                </a:lnTo>
                <a:lnTo>
                  <a:pt x="95299" y="247002"/>
                </a:lnTo>
                <a:lnTo>
                  <a:pt x="92382" y="244084"/>
                </a:lnTo>
                <a:lnTo>
                  <a:pt x="91409" y="243112"/>
                </a:lnTo>
                <a:lnTo>
                  <a:pt x="90437" y="244084"/>
                </a:lnTo>
                <a:lnTo>
                  <a:pt x="92382" y="246029"/>
                </a:lnTo>
                <a:lnTo>
                  <a:pt x="93354" y="247974"/>
                </a:lnTo>
                <a:lnTo>
                  <a:pt x="92382" y="247002"/>
                </a:lnTo>
                <a:lnTo>
                  <a:pt x="88492" y="244084"/>
                </a:lnTo>
                <a:lnTo>
                  <a:pt x="89465" y="243112"/>
                </a:lnTo>
                <a:lnTo>
                  <a:pt x="87520" y="241167"/>
                </a:lnTo>
                <a:lnTo>
                  <a:pt x="85575" y="239222"/>
                </a:lnTo>
                <a:lnTo>
                  <a:pt x="85575" y="238250"/>
                </a:lnTo>
                <a:lnTo>
                  <a:pt x="83630" y="237277"/>
                </a:lnTo>
                <a:lnTo>
                  <a:pt x="82657" y="235332"/>
                </a:lnTo>
                <a:lnTo>
                  <a:pt x="82657" y="234360"/>
                </a:lnTo>
                <a:lnTo>
                  <a:pt x="82657" y="233387"/>
                </a:lnTo>
                <a:lnTo>
                  <a:pt x="80713" y="231442"/>
                </a:lnTo>
                <a:lnTo>
                  <a:pt x="84602" y="234360"/>
                </a:lnTo>
                <a:lnTo>
                  <a:pt x="82657" y="232415"/>
                </a:lnTo>
                <a:lnTo>
                  <a:pt x="81685" y="229498"/>
                </a:lnTo>
                <a:lnTo>
                  <a:pt x="76823" y="227553"/>
                </a:lnTo>
                <a:lnTo>
                  <a:pt x="75850" y="226580"/>
                </a:lnTo>
                <a:lnTo>
                  <a:pt x="74878" y="225608"/>
                </a:lnTo>
                <a:lnTo>
                  <a:pt x="74878" y="224635"/>
                </a:lnTo>
                <a:lnTo>
                  <a:pt x="73906" y="223663"/>
                </a:lnTo>
                <a:lnTo>
                  <a:pt x="76823" y="226580"/>
                </a:lnTo>
                <a:lnTo>
                  <a:pt x="76823" y="224635"/>
                </a:lnTo>
                <a:lnTo>
                  <a:pt x="73905" y="219773"/>
                </a:lnTo>
                <a:lnTo>
                  <a:pt x="70988" y="217828"/>
                </a:lnTo>
                <a:lnTo>
                  <a:pt x="70016" y="217828"/>
                </a:lnTo>
                <a:lnTo>
                  <a:pt x="69043" y="216856"/>
                </a:lnTo>
                <a:lnTo>
                  <a:pt x="69043" y="215883"/>
                </a:lnTo>
                <a:lnTo>
                  <a:pt x="70016" y="215883"/>
                </a:lnTo>
                <a:lnTo>
                  <a:pt x="69043" y="213938"/>
                </a:lnTo>
                <a:lnTo>
                  <a:pt x="68071" y="213938"/>
                </a:lnTo>
                <a:lnTo>
                  <a:pt x="68071" y="214911"/>
                </a:lnTo>
                <a:lnTo>
                  <a:pt x="67098" y="213938"/>
                </a:lnTo>
                <a:lnTo>
                  <a:pt x="63208" y="203242"/>
                </a:lnTo>
                <a:lnTo>
                  <a:pt x="67098" y="206159"/>
                </a:lnTo>
                <a:lnTo>
                  <a:pt x="65154" y="204214"/>
                </a:lnTo>
                <a:lnTo>
                  <a:pt x="67098" y="204214"/>
                </a:lnTo>
                <a:lnTo>
                  <a:pt x="67098" y="203242"/>
                </a:lnTo>
                <a:lnTo>
                  <a:pt x="67098" y="202269"/>
                </a:lnTo>
                <a:lnTo>
                  <a:pt x="68070" y="202269"/>
                </a:lnTo>
                <a:lnTo>
                  <a:pt x="66126" y="200324"/>
                </a:lnTo>
                <a:lnTo>
                  <a:pt x="64181" y="197407"/>
                </a:lnTo>
                <a:lnTo>
                  <a:pt x="64181" y="199352"/>
                </a:lnTo>
                <a:lnTo>
                  <a:pt x="63209" y="199352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2"/>
                </a:lnTo>
                <a:lnTo>
                  <a:pt x="56401" y="196434"/>
                </a:lnTo>
                <a:lnTo>
                  <a:pt x="54457" y="192545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39" y="183792"/>
                </a:lnTo>
                <a:lnTo>
                  <a:pt x="51539" y="181848"/>
                </a:lnTo>
                <a:lnTo>
                  <a:pt x="51539" y="180875"/>
                </a:lnTo>
                <a:lnTo>
                  <a:pt x="50567" y="177958"/>
                </a:lnTo>
                <a:lnTo>
                  <a:pt x="48622" y="174068"/>
                </a:lnTo>
                <a:lnTo>
                  <a:pt x="46677" y="173096"/>
                </a:lnTo>
                <a:lnTo>
                  <a:pt x="46677" y="174068"/>
                </a:lnTo>
                <a:lnTo>
                  <a:pt x="46677" y="175041"/>
                </a:lnTo>
                <a:lnTo>
                  <a:pt x="47649" y="176013"/>
                </a:lnTo>
                <a:lnTo>
                  <a:pt x="46677" y="176013"/>
                </a:lnTo>
                <a:lnTo>
                  <a:pt x="43760" y="170178"/>
                </a:lnTo>
                <a:lnTo>
                  <a:pt x="42787" y="169206"/>
                </a:lnTo>
                <a:lnTo>
                  <a:pt x="41815" y="167261"/>
                </a:lnTo>
                <a:lnTo>
                  <a:pt x="42787" y="171151"/>
                </a:lnTo>
                <a:lnTo>
                  <a:pt x="41815" y="173096"/>
                </a:lnTo>
                <a:lnTo>
                  <a:pt x="39870" y="169206"/>
                </a:lnTo>
                <a:lnTo>
                  <a:pt x="40842" y="169206"/>
                </a:lnTo>
                <a:lnTo>
                  <a:pt x="38897" y="166288"/>
                </a:lnTo>
                <a:lnTo>
                  <a:pt x="37925" y="165316"/>
                </a:lnTo>
                <a:lnTo>
                  <a:pt x="36952" y="164344"/>
                </a:lnTo>
                <a:lnTo>
                  <a:pt x="35007" y="161426"/>
                </a:lnTo>
                <a:lnTo>
                  <a:pt x="35007" y="158509"/>
                </a:lnTo>
                <a:lnTo>
                  <a:pt x="36953" y="160454"/>
                </a:lnTo>
                <a:lnTo>
                  <a:pt x="37925" y="163371"/>
                </a:lnTo>
                <a:lnTo>
                  <a:pt x="39870" y="165316"/>
                </a:lnTo>
                <a:lnTo>
                  <a:pt x="40842" y="165316"/>
                </a:lnTo>
                <a:lnTo>
                  <a:pt x="37925" y="160454"/>
                </a:lnTo>
                <a:lnTo>
                  <a:pt x="36953" y="159158"/>
                </a:lnTo>
                <a:lnTo>
                  <a:pt x="36953" y="155592"/>
                </a:lnTo>
                <a:lnTo>
                  <a:pt x="35980" y="153647"/>
                </a:lnTo>
                <a:lnTo>
                  <a:pt x="35007" y="151702"/>
                </a:lnTo>
                <a:lnTo>
                  <a:pt x="36952" y="153647"/>
                </a:lnTo>
                <a:lnTo>
                  <a:pt x="35980" y="149757"/>
                </a:lnTo>
                <a:lnTo>
                  <a:pt x="35980" y="147812"/>
                </a:lnTo>
                <a:lnTo>
                  <a:pt x="36952" y="145867"/>
                </a:lnTo>
                <a:lnTo>
                  <a:pt x="35007" y="142950"/>
                </a:lnTo>
                <a:lnTo>
                  <a:pt x="34035" y="142950"/>
                </a:lnTo>
                <a:lnTo>
                  <a:pt x="34035" y="143922"/>
                </a:lnTo>
                <a:lnTo>
                  <a:pt x="33063" y="144894"/>
                </a:lnTo>
                <a:lnTo>
                  <a:pt x="29173" y="136143"/>
                </a:lnTo>
                <a:lnTo>
                  <a:pt x="25283" y="130308"/>
                </a:lnTo>
                <a:lnTo>
                  <a:pt x="25283" y="129336"/>
                </a:lnTo>
                <a:lnTo>
                  <a:pt x="26255" y="128363"/>
                </a:lnTo>
                <a:lnTo>
                  <a:pt x="28200" y="130308"/>
                </a:lnTo>
                <a:lnTo>
                  <a:pt x="23338" y="119611"/>
                </a:lnTo>
                <a:lnTo>
                  <a:pt x="19448" y="108914"/>
                </a:lnTo>
                <a:lnTo>
                  <a:pt x="19448" y="109886"/>
                </a:lnTo>
                <a:lnTo>
                  <a:pt x="18476" y="109886"/>
                </a:lnTo>
                <a:lnTo>
                  <a:pt x="17503" y="106969"/>
                </a:lnTo>
                <a:lnTo>
                  <a:pt x="16531" y="104052"/>
                </a:lnTo>
                <a:lnTo>
                  <a:pt x="16531" y="103079"/>
                </a:lnTo>
                <a:lnTo>
                  <a:pt x="17503" y="103079"/>
                </a:lnTo>
                <a:lnTo>
                  <a:pt x="16531" y="101135"/>
                </a:lnTo>
                <a:lnTo>
                  <a:pt x="17503" y="100162"/>
                </a:lnTo>
                <a:lnTo>
                  <a:pt x="17503" y="98217"/>
                </a:lnTo>
                <a:lnTo>
                  <a:pt x="13613" y="90437"/>
                </a:lnTo>
                <a:lnTo>
                  <a:pt x="10696" y="82658"/>
                </a:lnTo>
                <a:lnTo>
                  <a:pt x="9724" y="75851"/>
                </a:lnTo>
                <a:lnTo>
                  <a:pt x="7779" y="70016"/>
                </a:lnTo>
                <a:lnTo>
                  <a:pt x="4862" y="58347"/>
                </a:lnTo>
                <a:lnTo>
                  <a:pt x="4862" y="56402"/>
                </a:lnTo>
                <a:lnTo>
                  <a:pt x="5834" y="55429"/>
                </a:lnTo>
                <a:lnTo>
                  <a:pt x="6807" y="55429"/>
                </a:lnTo>
                <a:lnTo>
                  <a:pt x="6806" y="53484"/>
                </a:lnTo>
                <a:lnTo>
                  <a:pt x="5834" y="51539"/>
                </a:lnTo>
                <a:lnTo>
                  <a:pt x="5834" y="52512"/>
                </a:lnTo>
                <a:lnTo>
                  <a:pt x="4861" y="52512"/>
                </a:lnTo>
                <a:lnTo>
                  <a:pt x="4861" y="50567"/>
                </a:lnTo>
                <a:lnTo>
                  <a:pt x="4862" y="44732"/>
                </a:lnTo>
                <a:lnTo>
                  <a:pt x="3889" y="39870"/>
                </a:lnTo>
                <a:lnTo>
                  <a:pt x="2917" y="35980"/>
                </a:lnTo>
                <a:lnTo>
                  <a:pt x="3889" y="35980"/>
                </a:lnTo>
                <a:lnTo>
                  <a:pt x="4862" y="36953"/>
                </a:lnTo>
                <a:lnTo>
                  <a:pt x="4862" y="34035"/>
                </a:lnTo>
                <a:lnTo>
                  <a:pt x="3889" y="31118"/>
                </a:lnTo>
                <a:lnTo>
                  <a:pt x="2917" y="24311"/>
                </a:lnTo>
                <a:lnTo>
                  <a:pt x="1944" y="27228"/>
                </a:lnTo>
                <a:lnTo>
                  <a:pt x="972" y="22366"/>
                </a:lnTo>
                <a:lnTo>
                  <a:pt x="972" y="17504"/>
                </a:lnTo>
                <a:lnTo>
                  <a:pt x="0" y="8752"/>
                </a:lnTo>
                <a:lnTo>
                  <a:pt x="971" y="8752"/>
                </a:lnTo>
                <a:lnTo>
                  <a:pt x="972" y="4862"/>
                </a:lnTo>
                <a:lnTo>
                  <a:pt x="1884" y="3038"/>
                </a:ln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4" y="8752"/>
                </a:lnTo>
                <a:lnTo>
                  <a:pt x="1944" y="13614"/>
                </a:lnTo>
                <a:lnTo>
                  <a:pt x="2917" y="13614"/>
                </a:lnTo>
                <a:lnTo>
                  <a:pt x="2917" y="14587"/>
                </a:lnTo>
                <a:lnTo>
                  <a:pt x="4667" y="18087"/>
                </a:lnTo>
                <a:lnTo>
                  <a:pt x="5658" y="22543"/>
                </a:lnTo>
                <a:lnTo>
                  <a:pt x="4862" y="23339"/>
                </a:lnTo>
                <a:lnTo>
                  <a:pt x="4862" y="24311"/>
                </a:lnTo>
                <a:lnTo>
                  <a:pt x="5834" y="25283"/>
                </a:lnTo>
                <a:lnTo>
                  <a:pt x="6806" y="27228"/>
                </a:lnTo>
                <a:lnTo>
                  <a:pt x="7779" y="34035"/>
                </a:lnTo>
                <a:lnTo>
                  <a:pt x="7779" y="36953"/>
                </a:lnTo>
                <a:lnTo>
                  <a:pt x="8752" y="40842"/>
                </a:lnTo>
                <a:lnTo>
                  <a:pt x="9724" y="44733"/>
                </a:lnTo>
                <a:lnTo>
                  <a:pt x="9724" y="48622"/>
                </a:lnTo>
                <a:lnTo>
                  <a:pt x="7779" y="44732"/>
                </a:lnTo>
                <a:lnTo>
                  <a:pt x="5834" y="40843"/>
                </a:lnTo>
                <a:lnTo>
                  <a:pt x="6806" y="48622"/>
                </a:lnTo>
                <a:lnTo>
                  <a:pt x="8751" y="50567"/>
                </a:lnTo>
                <a:lnTo>
                  <a:pt x="10696" y="55429"/>
                </a:lnTo>
                <a:lnTo>
                  <a:pt x="10696" y="56402"/>
                </a:lnTo>
                <a:lnTo>
                  <a:pt x="12641" y="60292"/>
                </a:lnTo>
                <a:lnTo>
                  <a:pt x="13614" y="62236"/>
                </a:lnTo>
                <a:lnTo>
                  <a:pt x="14586" y="65154"/>
                </a:lnTo>
                <a:lnTo>
                  <a:pt x="17503" y="79741"/>
                </a:lnTo>
                <a:lnTo>
                  <a:pt x="20421" y="91410"/>
                </a:lnTo>
                <a:lnTo>
                  <a:pt x="19449" y="92382"/>
                </a:lnTo>
                <a:lnTo>
                  <a:pt x="22366" y="96272"/>
                </a:lnTo>
                <a:lnTo>
                  <a:pt x="23338" y="100162"/>
                </a:lnTo>
                <a:lnTo>
                  <a:pt x="27228" y="109886"/>
                </a:lnTo>
                <a:lnTo>
                  <a:pt x="29173" y="116694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0" y="133225"/>
                </a:lnTo>
                <a:lnTo>
                  <a:pt x="41814" y="144895"/>
                </a:lnTo>
                <a:lnTo>
                  <a:pt x="47649" y="154619"/>
                </a:lnTo>
                <a:lnTo>
                  <a:pt x="58346" y="176013"/>
                </a:lnTo>
                <a:lnTo>
                  <a:pt x="56402" y="174068"/>
                </a:lnTo>
                <a:lnTo>
                  <a:pt x="57374" y="176013"/>
                </a:lnTo>
                <a:lnTo>
                  <a:pt x="57374" y="176985"/>
                </a:lnTo>
                <a:lnTo>
                  <a:pt x="57374" y="177958"/>
                </a:lnTo>
                <a:lnTo>
                  <a:pt x="58346" y="178930"/>
                </a:lnTo>
                <a:lnTo>
                  <a:pt x="58346" y="177958"/>
                </a:lnTo>
                <a:lnTo>
                  <a:pt x="59319" y="179903"/>
                </a:lnTo>
                <a:lnTo>
                  <a:pt x="63208" y="183792"/>
                </a:lnTo>
                <a:lnTo>
                  <a:pt x="66126" y="188655"/>
                </a:lnTo>
                <a:lnTo>
                  <a:pt x="70015" y="194489"/>
                </a:lnTo>
                <a:lnTo>
                  <a:pt x="76823" y="203241"/>
                </a:lnTo>
                <a:lnTo>
                  <a:pt x="76823" y="204214"/>
                </a:lnTo>
                <a:lnTo>
                  <a:pt x="79740" y="208104"/>
                </a:lnTo>
                <a:lnTo>
                  <a:pt x="83630" y="212966"/>
                </a:lnTo>
                <a:lnTo>
                  <a:pt x="90437" y="223663"/>
                </a:lnTo>
                <a:lnTo>
                  <a:pt x="90437" y="225608"/>
                </a:lnTo>
                <a:lnTo>
                  <a:pt x="92382" y="228525"/>
                </a:lnTo>
                <a:lnTo>
                  <a:pt x="97244" y="232415"/>
                </a:lnTo>
                <a:lnTo>
                  <a:pt x="102106" y="238250"/>
                </a:lnTo>
                <a:lnTo>
                  <a:pt x="113776" y="251864"/>
                </a:lnTo>
                <a:lnTo>
                  <a:pt x="133225" y="272285"/>
                </a:lnTo>
                <a:lnTo>
                  <a:pt x="142949" y="282982"/>
                </a:lnTo>
                <a:lnTo>
                  <a:pt x="153646" y="292707"/>
                </a:lnTo>
                <a:lnTo>
                  <a:pt x="153646" y="294651"/>
                </a:lnTo>
                <a:lnTo>
                  <a:pt x="165316" y="303404"/>
                </a:lnTo>
                <a:lnTo>
                  <a:pt x="176012" y="314100"/>
                </a:lnTo>
                <a:lnTo>
                  <a:pt x="187682" y="323825"/>
                </a:lnTo>
                <a:lnTo>
                  <a:pt x="197406" y="332577"/>
                </a:lnTo>
                <a:lnTo>
                  <a:pt x="195461" y="332577"/>
                </a:lnTo>
                <a:lnTo>
                  <a:pt x="201296" y="337439"/>
                </a:lnTo>
                <a:lnTo>
                  <a:pt x="203241" y="338412"/>
                </a:lnTo>
                <a:lnTo>
                  <a:pt x="204214" y="338412"/>
                </a:lnTo>
                <a:lnTo>
                  <a:pt x="204214" y="337439"/>
                </a:lnTo>
                <a:lnTo>
                  <a:pt x="211021" y="343274"/>
                </a:lnTo>
                <a:lnTo>
                  <a:pt x="213938" y="346191"/>
                </a:lnTo>
                <a:lnTo>
                  <a:pt x="215883" y="348136"/>
                </a:lnTo>
                <a:lnTo>
                  <a:pt x="220745" y="352026"/>
                </a:lnTo>
                <a:lnTo>
                  <a:pt x="225607" y="353971"/>
                </a:lnTo>
                <a:lnTo>
                  <a:pt x="234360" y="361751"/>
                </a:lnTo>
                <a:lnTo>
                  <a:pt x="241795" y="366956"/>
                </a:lnTo>
                <a:lnTo>
                  <a:pt x="241167" y="367585"/>
                </a:lnTo>
                <a:lnTo>
                  <a:pt x="243111" y="368557"/>
                </a:lnTo>
                <a:lnTo>
                  <a:pt x="248946" y="373420"/>
                </a:lnTo>
                <a:lnTo>
                  <a:pt x="250891" y="374392"/>
                </a:lnTo>
                <a:lnTo>
                  <a:pt x="251863" y="374392"/>
                </a:lnTo>
                <a:lnTo>
                  <a:pt x="251863" y="373420"/>
                </a:lnTo>
                <a:lnTo>
                  <a:pt x="257698" y="378282"/>
                </a:lnTo>
                <a:lnTo>
                  <a:pt x="265478" y="383145"/>
                </a:lnTo>
                <a:lnTo>
                  <a:pt x="273257" y="388007"/>
                </a:lnTo>
                <a:lnTo>
                  <a:pt x="279092" y="392869"/>
                </a:lnTo>
                <a:lnTo>
                  <a:pt x="280065" y="392869"/>
                </a:lnTo>
                <a:lnTo>
                  <a:pt x="282009" y="393841"/>
                </a:lnTo>
                <a:lnTo>
                  <a:pt x="293679" y="401621"/>
                </a:lnTo>
                <a:lnTo>
                  <a:pt x="299513" y="404538"/>
                </a:lnTo>
                <a:lnTo>
                  <a:pt x="304375" y="407455"/>
                </a:lnTo>
                <a:lnTo>
                  <a:pt x="304375" y="408428"/>
                </a:lnTo>
                <a:lnTo>
                  <a:pt x="303403" y="408428"/>
                </a:lnTo>
                <a:lnTo>
                  <a:pt x="305348" y="409401"/>
                </a:lnTo>
                <a:lnTo>
                  <a:pt x="306321" y="409401"/>
                </a:lnTo>
                <a:lnTo>
                  <a:pt x="308265" y="409400"/>
                </a:lnTo>
                <a:lnTo>
                  <a:pt x="317990" y="415235"/>
                </a:lnTo>
                <a:lnTo>
                  <a:pt x="326742" y="421070"/>
                </a:lnTo>
                <a:lnTo>
                  <a:pt x="335494" y="427877"/>
                </a:lnTo>
                <a:lnTo>
                  <a:pt x="345218" y="432739"/>
                </a:lnTo>
                <a:lnTo>
                  <a:pt x="408427" y="464830"/>
                </a:lnTo>
                <a:lnTo>
                  <a:pt x="408428" y="465802"/>
                </a:lnTo>
                <a:lnTo>
                  <a:pt x="414262" y="467747"/>
                </a:lnTo>
                <a:lnTo>
                  <a:pt x="420097" y="470665"/>
                </a:lnTo>
                <a:lnTo>
                  <a:pt x="424959" y="473582"/>
                </a:lnTo>
                <a:lnTo>
                  <a:pt x="430794" y="475527"/>
                </a:lnTo>
                <a:lnTo>
                  <a:pt x="433711" y="477472"/>
                </a:lnTo>
                <a:lnTo>
                  <a:pt x="435656" y="477472"/>
                </a:lnTo>
                <a:lnTo>
                  <a:pt x="435656" y="478444"/>
                </a:lnTo>
                <a:lnTo>
                  <a:pt x="440519" y="480389"/>
                </a:lnTo>
                <a:lnTo>
                  <a:pt x="446353" y="483306"/>
                </a:lnTo>
                <a:lnTo>
                  <a:pt x="452188" y="486224"/>
                </a:lnTo>
                <a:lnTo>
                  <a:pt x="458992" y="489140"/>
                </a:lnTo>
                <a:lnTo>
                  <a:pt x="462885" y="491086"/>
                </a:lnTo>
                <a:lnTo>
                  <a:pt x="468719" y="493031"/>
                </a:lnTo>
                <a:lnTo>
                  <a:pt x="481362" y="498866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6" y="499838"/>
                </a:lnTo>
                <a:lnTo>
                  <a:pt x="486223" y="500810"/>
                </a:lnTo>
                <a:lnTo>
                  <a:pt x="487196" y="502755"/>
                </a:lnTo>
                <a:lnTo>
                  <a:pt x="489141" y="502755"/>
                </a:lnTo>
                <a:lnTo>
                  <a:pt x="488168" y="501783"/>
                </a:lnTo>
                <a:lnTo>
                  <a:pt x="502755" y="508590"/>
                </a:lnTo>
                <a:lnTo>
                  <a:pt x="517342" y="513452"/>
                </a:lnTo>
                <a:lnTo>
                  <a:pt x="548460" y="524149"/>
                </a:lnTo>
                <a:lnTo>
                  <a:pt x="554295" y="527067"/>
                </a:lnTo>
                <a:lnTo>
                  <a:pt x="555267" y="528039"/>
                </a:lnTo>
                <a:lnTo>
                  <a:pt x="555267" y="529012"/>
                </a:lnTo>
                <a:lnTo>
                  <a:pt x="560129" y="529984"/>
                </a:lnTo>
                <a:lnTo>
                  <a:pt x="561102" y="529984"/>
                </a:lnTo>
                <a:lnTo>
                  <a:pt x="564019" y="530956"/>
                </a:lnTo>
                <a:lnTo>
                  <a:pt x="565964" y="532901"/>
                </a:lnTo>
                <a:lnTo>
                  <a:pt x="567909" y="533874"/>
                </a:lnTo>
                <a:lnTo>
                  <a:pt x="570826" y="534846"/>
                </a:lnTo>
                <a:lnTo>
                  <a:pt x="570826" y="533874"/>
                </a:lnTo>
                <a:lnTo>
                  <a:pt x="571799" y="533874"/>
                </a:lnTo>
                <a:lnTo>
                  <a:pt x="573744" y="533874"/>
                </a:lnTo>
                <a:lnTo>
                  <a:pt x="582496" y="538736"/>
                </a:lnTo>
                <a:lnTo>
                  <a:pt x="586386" y="539709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2" y="542626"/>
                </a:lnTo>
                <a:lnTo>
                  <a:pt x="603889" y="544571"/>
                </a:lnTo>
                <a:lnTo>
                  <a:pt x="609724" y="546516"/>
                </a:lnTo>
                <a:lnTo>
                  <a:pt x="615559" y="546516"/>
                </a:lnTo>
                <a:lnTo>
                  <a:pt x="650567" y="556241"/>
                </a:lnTo>
                <a:lnTo>
                  <a:pt x="684603" y="565965"/>
                </a:lnTo>
                <a:lnTo>
                  <a:pt x="752674" y="581525"/>
                </a:lnTo>
                <a:lnTo>
                  <a:pt x="786710" y="589304"/>
                </a:lnTo>
                <a:lnTo>
                  <a:pt x="819773" y="596111"/>
                </a:lnTo>
                <a:lnTo>
                  <a:pt x="888817" y="608753"/>
                </a:lnTo>
                <a:lnTo>
                  <a:pt x="899514" y="611670"/>
                </a:lnTo>
                <a:lnTo>
                  <a:pt x="912155" y="613615"/>
                </a:lnTo>
                <a:lnTo>
                  <a:pt x="911183" y="613615"/>
                </a:lnTo>
                <a:lnTo>
                  <a:pt x="912156" y="613615"/>
                </a:lnTo>
                <a:lnTo>
                  <a:pt x="912155" y="613615"/>
                </a:lnTo>
                <a:lnTo>
                  <a:pt x="913128" y="613615"/>
                </a:lnTo>
                <a:lnTo>
                  <a:pt x="916046" y="613615"/>
                </a:lnTo>
                <a:lnTo>
                  <a:pt x="918963" y="613615"/>
                </a:lnTo>
                <a:lnTo>
                  <a:pt x="921880" y="613615"/>
                </a:lnTo>
                <a:lnTo>
                  <a:pt x="946191" y="617505"/>
                </a:lnTo>
                <a:lnTo>
                  <a:pt x="972448" y="620422"/>
                </a:lnTo>
                <a:lnTo>
                  <a:pt x="969530" y="620422"/>
                </a:lnTo>
                <a:lnTo>
                  <a:pt x="969530" y="621395"/>
                </a:lnTo>
                <a:lnTo>
                  <a:pt x="971475" y="621395"/>
                </a:lnTo>
                <a:lnTo>
                  <a:pt x="975365" y="620422"/>
                </a:lnTo>
                <a:lnTo>
                  <a:pt x="975365" y="621395"/>
                </a:lnTo>
                <a:lnTo>
                  <a:pt x="978282" y="621395"/>
                </a:lnTo>
                <a:lnTo>
                  <a:pt x="979164" y="620513"/>
                </a:lnTo>
                <a:lnTo>
                  <a:pt x="1044409" y="627229"/>
                </a:lnTo>
                <a:lnTo>
                  <a:pt x="1077472" y="631119"/>
                </a:lnTo>
                <a:lnTo>
                  <a:pt x="1110535" y="633064"/>
                </a:lnTo>
                <a:lnTo>
                  <a:pt x="1119287" y="634037"/>
                </a:lnTo>
                <a:lnTo>
                  <a:pt x="1129012" y="634037"/>
                </a:lnTo>
                <a:lnTo>
                  <a:pt x="1147488" y="635009"/>
                </a:lnTo>
                <a:lnTo>
                  <a:pt x="1171799" y="636954"/>
                </a:lnTo>
                <a:lnTo>
                  <a:pt x="1196111" y="638899"/>
                </a:lnTo>
                <a:lnTo>
                  <a:pt x="1220422" y="638899"/>
                </a:lnTo>
                <a:lnTo>
                  <a:pt x="1243275" y="638899"/>
                </a:lnTo>
                <a:lnTo>
                  <a:pt x="1243761" y="639871"/>
                </a:lnTo>
                <a:lnTo>
                  <a:pt x="1241816" y="640844"/>
                </a:lnTo>
                <a:lnTo>
                  <a:pt x="1235981" y="642788"/>
                </a:lnTo>
                <a:lnTo>
                  <a:pt x="1227229" y="643761"/>
                </a:lnTo>
                <a:lnTo>
                  <a:pt x="1212642" y="644733"/>
                </a:lnTo>
                <a:lnTo>
                  <a:pt x="1197083" y="644733"/>
                </a:lnTo>
                <a:lnTo>
                  <a:pt x="1180551" y="644733"/>
                </a:lnTo>
                <a:lnTo>
                  <a:pt x="1164992" y="644733"/>
                </a:lnTo>
                <a:lnTo>
                  <a:pt x="1164020" y="644733"/>
                </a:lnTo>
                <a:lnTo>
                  <a:pt x="1164020" y="643761"/>
                </a:lnTo>
                <a:lnTo>
                  <a:pt x="1163047" y="642789"/>
                </a:lnTo>
                <a:lnTo>
                  <a:pt x="1161102" y="642789"/>
                </a:lnTo>
                <a:lnTo>
                  <a:pt x="1144571" y="643761"/>
                </a:lnTo>
                <a:lnTo>
                  <a:pt x="1126095" y="642789"/>
                </a:lnTo>
                <a:lnTo>
                  <a:pt x="1106645" y="640844"/>
                </a:lnTo>
                <a:lnTo>
                  <a:pt x="1088169" y="637926"/>
                </a:lnTo>
                <a:lnTo>
                  <a:pt x="1089141" y="637926"/>
                </a:lnTo>
                <a:lnTo>
                  <a:pt x="1082334" y="637926"/>
                </a:lnTo>
                <a:lnTo>
                  <a:pt x="1074555" y="637926"/>
                </a:lnTo>
                <a:lnTo>
                  <a:pt x="1075527" y="637926"/>
                </a:lnTo>
                <a:lnTo>
                  <a:pt x="1075527" y="636954"/>
                </a:lnTo>
                <a:lnTo>
                  <a:pt x="1073582" y="636954"/>
                </a:lnTo>
                <a:lnTo>
                  <a:pt x="1069693" y="636954"/>
                </a:lnTo>
                <a:lnTo>
                  <a:pt x="1064830" y="637927"/>
                </a:lnTo>
                <a:lnTo>
                  <a:pt x="1062885" y="636954"/>
                </a:lnTo>
                <a:lnTo>
                  <a:pt x="1060941" y="635981"/>
                </a:lnTo>
                <a:lnTo>
                  <a:pt x="1058023" y="636954"/>
                </a:lnTo>
                <a:lnTo>
                  <a:pt x="1051216" y="636954"/>
                </a:lnTo>
                <a:lnTo>
                  <a:pt x="1044409" y="636954"/>
                </a:lnTo>
                <a:lnTo>
                  <a:pt x="1036629" y="635982"/>
                </a:lnTo>
                <a:lnTo>
                  <a:pt x="1028849" y="635009"/>
                </a:lnTo>
                <a:lnTo>
                  <a:pt x="1029822" y="635009"/>
                </a:lnTo>
                <a:lnTo>
                  <a:pt x="1017180" y="634037"/>
                </a:lnTo>
                <a:lnTo>
                  <a:pt x="1002593" y="633064"/>
                </a:lnTo>
                <a:lnTo>
                  <a:pt x="974392" y="631119"/>
                </a:lnTo>
                <a:lnTo>
                  <a:pt x="975365" y="630147"/>
                </a:lnTo>
                <a:lnTo>
                  <a:pt x="975365" y="629174"/>
                </a:lnTo>
                <a:lnTo>
                  <a:pt x="973420" y="630147"/>
                </a:lnTo>
                <a:lnTo>
                  <a:pt x="970503" y="630147"/>
                </a:lnTo>
                <a:lnTo>
                  <a:pt x="963695" y="630147"/>
                </a:lnTo>
                <a:lnTo>
                  <a:pt x="960778" y="629174"/>
                </a:lnTo>
                <a:lnTo>
                  <a:pt x="957861" y="629174"/>
                </a:lnTo>
                <a:lnTo>
                  <a:pt x="953971" y="629174"/>
                </a:lnTo>
                <a:lnTo>
                  <a:pt x="949109" y="628202"/>
                </a:lnTo>
                <a:lnTo>
                  <a:pt x="950081" y="628202"/>
                </a:lnTo>
                <a:lnTo>
                  <a:pt x="947164" y="628202"/>
                </a:lnTo>
                <a:lnTo>
                  <a:pt x="944247" y="628202"/>
                </a:lnTo>
                <a:lnTo>
                  <a:pt x="942301" y="627229"/>
                </a:lnTo>
                <a:lnTo>
                  <a:pt x="940357" y="628202"/>
                </a:lnTo>
                <a:lnTo>
                  <a:pt x="937439" y="626257"/>
                </a:lnTo>
                <a:lnTo>
                  <a:pt x="935495" y="627230"/>
                </a:lnTo>
                <a:lnTo>
                  <a:pt x="933549" y="626257"/>
                </a:lnTo>
                <a:lnTo>
                  <a:pt x="930632" y="625284"/>
                </a:lnTo>
                <a:lnTo>
                  <a:pt x="927715" y="625285"/>
                </a:lnTo>
                <a:lnTo>
                  <a:pt x="923825" y="625284"/>
                </a:lnTo>
                <a:lnTo>
                  <a:pt x="919936" y="624312"/>
                </a:lnTo>
                <a:lnTo>
                  <a:pt x="911183" y="622367"/>
                </a:lnTo>
                <a:lnTo>
                  <a:pt x="909463" y="622367"/>
                </a:lnTo>
                <a:lnTo>
                  <a:pt x="910211" y="622367"/>
                </a:lnTo>
                <a:lnTo>
                  <a:pt x="912155" y="622367"/>
                </a:lnTo>
                <a:lnTo>
                  <a:pt x="911183" y="621395"/>
                </a:lnTo>
                <a:lnTo>
                  <a:pt x="893679" y="619450"/>
                </a:lnTo>
                <a:lnTo>
                  <a:pt x="875203" y="617505"/>
                </a:lnTo>
                <a:lnTo>
                  <a:pt x="840194" y="610698"/>
                </a:lnTo>
                <a:lnTo>
                  <a:pt x="836305" y="609725"/>
                </a:lnTo>
                <a:lnTo>
                  <a:pt x="835332" y="608753"/>
                </a:lnTo>
                <a:lnTo>
                  <a:pt x="829498" y="607780"/>
                </a:lnTo>
                <a:lnTo>
                  <a:pt x="823663" y="607780"/>
                </a:lnTo>
                <a:lnTo>
                  <a:pt x="821718" y="605835"/>
                </a:lnTo>
                <a:lnTo>
                  <a:pt x="818800" y="605835"/>
                </a:lnTo>
                <a:lnTo>
                  <a:pt x="816856" y="605835"/>
                </a:lnTo>
                <a:lnTo>
                  <a:pt x="814911" y="605835"/>
                </a:lnTo>
                <a:lnTo>
                  <a:pt x="811993" y="605836"/>
                </a:lnTo>
                <a:lnTo>
                  <a:pt x="813939" y="604863"/>
                </a:lnTo>
                <a:lnTo>
                  <a:pt x="813939" y="603891"/>
                </a:lnTo>
                <a:lnTo>
                  <a:pt x="807131" y="603891"/>
                </a:lnTo>
                <a:lnTo>
                  <a:pt x="799352" y="602918"/>
                </a:lnTo>
                <a:lnTo>
                  <a:pt x="801297" y="602918"/>
                </a:lnTo>
                <a:lnTo>
                  <a:pt x="801297" y="601946"/>
                </a:lnTo>
                <a:lnTo>
                  <a:pt x="797407" y="601945"/>
                </a:lnTo>
                <a:lnTo>
                  <a:pt x="794489" y="600973"/>
                </a:lnTo>
                <a:lnTo>
                  <a:pt x="787682" y="600001"/>
                </a:lnTo>
                <a:lnTo>
                  <a:pt x="789627" y="599028"/>
                </a:lnTo>
                <a:lnTo>
                  <a:pt x="785738" y="598056"/>
                </a:lnTo>
                <a:lnTo>
                  <a:pt x="784765" y="599028"/>
                </a:lnTo>
                <a:lnTo>
                  <a:pt x="783792" y="599028"/>
                </a:lnTo>
                <a:lnTo>
                  <a:pt x="780875" y="599028"/>
                </a:lnTo>
                <a:lnTo>
                  <a:pt x="781848" y="599028"/>
                </a:lnTo>
                <a:lnTo>
                  <a:pt x="781848" y="598056"/>
                </a:lnTo>
                <a:lnTo>
                  <a:pt x="776985" y="598056"/>
                </a:lnTo>
                <a:lnTo>
                  <a:pt x="771151" y="597084"/>
                </a:lnTo>
                <a:lnTo>
                  <a:pt x="760454" y="595138"/>
                </a:lnTo>
                <a:lnTo>
                  <a:pt x="750730" y="592221"/>
                </a:lnTo>
                <a:lnTo>
                  <a:pt x="741005" y="590276"/>
                </a:lnTo>
                <a:lnTo>
                  <a:pt x="740032" y="589304"/>
                </a:lnTo>
                <a:lnTo>
                  <a:pt x="739060" y="589304"/>
                </a:lnTo>
                <a:lnTo>
                  <a:pt x="738087" y="588332"/>
                </a:lnTo>
                <a:lnTo>
                  <a:pt x="735170" y="587359"/>
                </a:lnTo>
                <a:lnTo>
                  <a:pt x="734198" y="587359"/>
                </a:lnTo>
                <a:lnTo>
                  <a:pt x="733225" y="587359"/>
                </a:lnTo>
                <a:lnTo>
                  <a:pt x="729336" y="587359"/>
                </a:lnTo>
                <a:lnTo>
                  <a:pt x="726418" y="587359"/>
                </a:lnTo>
                <a:lnTo>
                  <a:pt x="727390" y="588331"/>
                </a:lnTo>
                <a:lnTo>
                  <a:pt x="716694" y="585414"/>
                </a:lnTo>
                <a:lnTo>
                  <a:pt x="707942" y="583469"/>
                </a:lnTo>
                <a:lnTo>
                  <a:pt x="708914" y="582497"/>
                </a:lnTo>
                <a:lnTo>
                  <a:pt x="708914" y="581524"/>
                </a:lnTo>
                <a:lnTo>
                  <a:pt x="710859" y="581524"/>
                </a:lnTo>
                <a:lnTo>
                  <a:pt x="707942" y="579580"/>
                </a:lnTo>
                <a:lnTo>
                  <a:pt x="709887" y="579580"/>
                </a:lnTo>
                <a:lnTo>
                  <a:pt x="704052" y="578607"/>
                </a:lnTo>
                <a:lnTo>
                  <a:pt x="699190" y="577635"/>
                </a:lnTo>
                <a:lnTo>
                  <a:pt x="691410" y="577634"/>
                </a:lnTo>
                <a:lnTo>
                  <a:pt x="687520" y="576662"/>
                </a:lnTo>
                <a:lnTo>
                  <a:pt x="682658" y="575690"/>
                </a:lnTo>
                <a:lnTo>
                  <a:pt x="683631" y="575690"/>
                </a:lnTo>
                <a:lnTo>
                  <a:pt x="683630" y="574717"/>
                </a:lnTo>
                <a:lnTo>
                  <a:pt x="682658" y="574717"/>
                </a:lnTo>
                <a:lnTo>
                  <a:pt x="683630" y="573745"/>
                </a:lnTo>
                <a:lnTo>
                  <a:pt x="672933" y="574717"/>
                </a:lnTo>
                <a:lnTo>
                  <a:pt x="670989" y="573745"/>
                </a:lnTo>
                <a:lnTo>
                  <a:pt x="670989" y="572772"/>
                </a:lnTo>
                <a:lnTo>
                  <a:pt x="669044" y="572772"/>
                </a:lnTo>
                <a:lnTo>
                  <a:pt x="668071" y="572772"/>
                </a:lnTo>
                <a:lnTo>
                  <a:pt x="666126" y="572772"/>
                </a:lnTo>
                <a:lnTo>
                  <a:pt x="660292" y="571800"/>
                </a:lnTo>
                <a:lnTo>
                  <a:pt x="657374" y="569855"/>
                </a:lnTo>
                <a:lnTo>
                  <a:pt x="655429" y="568882"/>
                </a:lnTo>
                <a:lnTo>
                  <a:pt x="657374" y="568883"/>
                </a:lnTo>
                <a:lnTo>
                  <a:pt x="657374" y="567910"/>
                </a:lnTo>
                <a:lnTo>
                  <a:pt x="647650" y="565965"/>
                </a:lnTo>
                <a:lnTo>
                  <a:pt x="642787" y="564993"/>
                </a:lnTo>
                <a:lnTo>
                  <a:pt x="641815" y="564993"/>
                </a:lnTo>
                <a:lnTo>
                  <a:pt x="641815" y="565965"/>
                </a:lnTo>
                <a:lnTo>
                  <a:pt x="638898" y="565965"/>
                </a:lnTo>
                <a:lnTo>
                  <a:pt x="633063" y="564021"/>
                </a:lnTo>
                <a:lnTo>
                  <a:pt x="634036" y="564021"/>
                </a:lnTo>
                <a:lnTo>
                  <a:pt x="635008" y="563048"/>
                </a:lnTo>
                <a:lnTo>
                  <a:pt x="625284" y="562076"/>
                </a:lnTo>
                <a:lnTo>
                  <a:pt x="615559" y="560130"/>
                </a:lnTo>
                <a:lnTo>
                  <a:pt x="617504" y="560130"/>
                </a:lnTo>
                <a:lnTo>
                  <a:pt x="619449" y="560130"/>
                </a:lnTo>
                <a:lnTo>
                  <a:pt x="613614" y="558186"/>
                </a:lnTo>
                <a:lnTo>
                  <a:pt x="606807" y="556241"/>
                </a:lnTo>
                <a:lnTo>
                  <a:pt x="600972" y="554295"/>
                </a:lnTo>
                <a:lnTo>
                  <a:pt x="595138" y="552350"/>
                </a:lnTo>
                <a:lnTo>
                  <a:pt x="596110" y="553323"/>
                </a:lnTo>
                <a:lnTo>
                  <a:pt x="595138" y="553323"/>
                </a:lnTo>
                <a:lnTo>
                  <a:pt x="592220" y="551378"/>
                </a:lnTo>
                <a:lnTo>
                  <a:pt x="589303" y="550406"/>
                </a:lnTo>
                <a:lnTo>
                  <a:pt x="587358" y="549433"/>
                </a:lnTo>
                <a:lnTo>
                  <a:pt x="583468" y="548461"/>
                </a:lnTo>
                <a:lnTo>
                  <a:pt x="582496" y="548461"/>
                </a:lnTo>
                <a:lnTo>
                  <a:pt x="585413" y="549433"/>
                </a:lnTo>
                <a:lnTo>
                  <a:pt x="572771" y="545543"/>
                </a:lnTo>
                <a:lnTo>
                  <a:pt x="564992" y="543598"/>
                </a:lnTo>
                <a:lnTo>
                  <a:pt x="557212" y="540681"/>
                </a:lnTo>
                <a:lnTo>
                  <a:pt x="554295" y="540681"/>
                </a:lnTo>
                <a:lnTo>
                  <a:pt x="549433" y="539708"/>
                </a:lnTo>
                <a:lnTo>
                  <a:pt x="550405" y="538736"/>
                </a:lnTo>
                <a:lnTo>
                  <a:pt x="546515" y="536791"/>
                </a:lnTo>
                <a:lnTo>
                  <a:pt x="544570" y="535819"/>
                </a:lnTo>
                <a:lnTo>
                  <a:pt x="547488" y="536791"/>
                </a:lnTo>
                <a:lnTo>
                  <a:pt x="548460" y="537763"/>
                </a:lnTo>
                <a:lnTo>
                  <a:pt x="550405" y="537764"/>
                </a:lnTo>
                <a:lnTo>
                  <a:pt x="554295" y="538736"/>
                </a:lnTo>
                <a:lnTo>
                  <a:pt x="553322" y="537764"/>
                </a:lnTo>
                <a:lnTo>
                  <a:pt x="550405" y="537764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1653" y="534846"/>
                </a:lnTo>
                <a:lnTo>
                  <a:pt x="538736" y="533874"/>
                </a:lnTo>
                <a:lnTo>
                  <a:pt x="536791" y="532901"/>
                </a:lnTo>
                <a:lnTo>
                  <a:pt x="537763" y="532901"/>
                </a:lnTo>
                <a:lnTo>
                  <a:pt x="538735" y="531929"/>
                </a:lnTo>
                <a:lnTo>
                  <a:pt x="536791" y="531929"/>
                </a:lnTo>
                <a:lnTo>
                  <a:pt x="532901" y="530956"/>
                </a:lnTo>
                <a:lnTo>
                  <a:pt x="529984" y="529984"/>
                </a:lnTo>
                <a:lnTo>
                  <a:pt x="527067" y="529011"/>
                </a:lnTo>
                <a:lnTo>
                  <a:pt x="526094" y="529011"/>
                </a:lnTo>
                <a:lnTo>
                  <a:pt x="525121" y="529012"/>
                </a:lnTo>
                <a:lnTo>
                  <a:pt x="524149" y="529012"/>
                </a:lnTo>
                <a:lnTo>
                  <a:pt x="523177" y="528039"/>
                </a:lnTo>
                <a:lnTo>
                  <a:pt x="520259" y="527067"/>
                </a:lnTo>
                <a:lnTo>
                  <a:pt x="517342" y="526094"/>
                </a:lnTo>
                <a:lnTo>
                  <a:pt x="517342" y="525122"/>
                </a:lnTo>
                <a:lnTo>
                  <a:pt x="518314" y="524149"/>
                </a:lnTo>
                <a:lnTo>
                  <a:pt x="514425" y="524149"/>
                </a:lnTo>
                <a:lnTo>
                  <a:pt x="511507" y="524150"/>
                </a:lnTo>
                <a:lnTo>
                  <a:pt x="511507" y="523177"/>
                </a:lnTo>
                <a:lnTo>
                  <a:pt x="509562" y="523177"/>
                </a:lnTo>
                <a:lnTo>
                  <a:pt x="507617" y="522204"/>
                </a:lnTo>
                <a:lnTo>
                  <a:pt x="504700" y="521232"/>
                </a:lnTo>
                <a:lnTo>
                  <a:pt x="501782" y="521232"/>
                </a:lnTo>
                <a:lnTo>
                  <a:pt x="494003" y="517342"/>
                </a:lnTo>
                <a:lnTo>
                  <a:pt x="490114" y="515397"/>
                </a:lnTo>
                <a:lnTo>
                  <a:pt x="487195" y="513452"/>
                </a:lnTo>
                <a:lnTo>
                  <a:pt x="481361" y="512480"/>
                </a:lnTo>
                <a:lnTo>
                  <a:pt x="475527" y="509563"/>
                </a:lnTo>
                <a:lnTo>
                  <a:pt x="477471" y="509563"/>
                </a:lnTo>
                <a:lnTo>
                  <a:pt x="474554" y="508590"/>
                </a:lnTo>
                <a:lnTo>
                  <a:pt x="471637" y="507617"/>
                </a:lnTo>
                <a:lnTo>
                  <a:pt x="468719" y="505673"/>
                </a:lnTo>
                <a:lnTo>
                  <a:pt x="463857" y="502755"/>
                </a:lnTo>
                <a:lnTo>
                  <a:pt x="461912" y="501783"/>
                </a:lnTo>
                <a:lnTo>
                  <a:pt x="460939" y="502756"/>
                </a:lnTo>
                <a:lnTo>
                  <a:pt x="459967" y="503728"/>
                </a:lnTo>
                <a:lnTo>
                  <a:pt x="457050" y="501783"/>
                </a:lnTo>
                <a:lnTo>
                  <a:pt x="453160" y="49983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841248" y="2743199"/>
            <a:ext cx="3017520" cy="3246120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5294376" y="2743200"/>
            <a:ext cx="3017520" cy="3246120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813774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A353F-6999-4466-88F4-14EE63D68F45}" type="datetimeFigureOut">
              <a:rPr lang="nb-NO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17.10.2012</a:t>
            </a:fld>
            <a:endParaRPr lang="nb-NO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C59DA-C3BE-48F9-A43E-0F7FF0D52FB2}" type="slidenum">
              <a:rPr lang="nb-NO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nb-NO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9040329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A353F-6999-4466-88F4-14EE63D68F45}" type="datetimeFigureOut">
              <a:rPr lang="nb-NO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17.10.2012</a:t>
            </a:fld>
            <a:endParaRPr lang="nb-NO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C59DA-C3BE-48F9-A43E-0F7FF0D52FB2}" type="slidenum">
              <a:rPr lang="nb-NO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nb-NO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563625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87081"/>
            <a:ext cx="3008313" cy="1921339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3350" y="835428"/>
            <a:ext cx="4699370" cy="5151526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1280" y="3408420"/>
            <a:ext cx="3008313" cy="19190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A353F-6999-4466-88F4-14EE63D68F45}" type="datetimeFigureOut">
              <a:rPr lang="nb-NO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17.10.2012</a:t>
            </a:fld>
            <a:endParaRPr lang="nb-NO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C59DA-C3BE-48F9-A43E-0F7FF0D52FB2}" type="slidenum">
              <a:rPr lang="nb-NO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nb-NO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8935562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ap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191206"/>
            <a:ext cx="2781300" cy="8191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4669654"/>
            <a:ext cx="8041440" cy="719865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 rot="-60000">
            <a:off x="2130552" y="594360"/>
            <a:ext cx="4873752" cy="3657600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b-NO" dirty="0" smtClean="0"/>
              <a:t>Klikk ikonet for å legge til et bilde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416153"/>
            <a:ext cx="6705600" cy="60312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A353F-6999-4466-88F4-14EE63D68F45}" type="datetimeFigureOut">
              <a:rPr lang="nb-NO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17.10.2012</a:t>
            </a:fld>
            <a:endParaRPr lang="nb-NO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C59DA-C3BE-48F9-A43E-0F7FF0D52FB2}" type="slidenum">
              <a:rPr lang="nb-NO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nb-NO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8774449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A353F-6999-4466-88F4-14EE63D68F45}" type="datetimeFigureOut">
              <a:rPr lang="nb-NO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17.10.2012</a:t>
            </a:fld>
            <a:endParaRPr lang="nb-NO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C59DA-C3BE-48F9-A43E-0F7FF0D52FB2}" type="slidenum">
              <a:rPr lang="nb-NO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nb-NO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45028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50278"/>
            <a:ext cx="1963320" cy="5469523"/>
          </a:xfrm>
        </p:spPr>
        <p:txBody>
          <a:bodyPr vert="eaVert"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1280" y="838199"/>
            <a:ext cx="5907840" cy="5181602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A353F-6999-4466-88F4-14EE63D68F45}" type="datetimeFigureOut">
              <a:rPr lang="nb-NO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17.10.2012</a:t>
            </a:fld>
            <a:endParaRPr lang="nb-NO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C59DA-C3BE-48F9-A43E-0F7FF0D52FB2}" type="slidenum">
              <a:rPr lang="nb-NO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nb-NO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37946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2B6DC0E-1917-4EF2-ADBC-F5E1B8B97171}" type="datetimeFigureOut">
              <a:rPr lang="nb-NO" smtClean="0">
                <a:solidFill>
                  <a:srgbClr val="CBD8DD"/>
                </a:solidFill>
              </a:rPr>
              <a:pPr/>
              <a:t>17.10.2012</a:t>
            </a:fld>
            <a:endParaRPr lang="nb-NO">
              <a:solidFill>
                <a:srgbClr val="CBD8D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48231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2D31E-6A3A-40C4-8179-E95E0559ED2D}" type="slidenum">
              <a:rPr lang="nb-NO" smtClean="0">
                <a:solidFill>
                  <a:srgbClr val="48231E"/>
                </a:solidFill>
              </a:rPr>
              <a:pPr/>
              <a:t>‹#›</a:t>
            </a:fld>
            <a:endParaRPr lang="nb-NO">
              <a:solidFill>
                <a:srgbClr val="48231E"/>
              </a:solidFill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2834640" cy="129844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10" name="Content Placeholder 11"/>
          <p:cNvSpPr>
            <a:spLocks noGrp="1"/>
          </p:cNvSpPr>
          <p:nvPr>
            <p:ph sz="quarter" idx="14"/>
          </p:nvPr>
        </p:nvSpPr>
        <p:spPr>
          <a:xfrm>
            <a:off x="3775935" y="533400"/>
            <a:ext cx="5063266" cy="570280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4" y="1539240"/>
            <a:ext cx="2834640" cy="4709160"/>
          </a:xfrm>
        </p:spPr>
        <p:txBody>
          <a:bodyPr>
            <a:normAutofit/>
          </a:bodyPr>
          <a:lstStyle>
            <a:lvl1pPr marL="0" indent="0">
              <a:buNone/>
              <a:defRPr lang="en-US" sz="1600" b="0" i="0" kern="1200" cap="none" spc="30" baseline="0" dirty="0" smtClean="0">
                <a:solidFill>
                  <a:schemeClr val="bg2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nb-NO" smtClean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230746726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tellysbil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ktangel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tt linje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Tittel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25" name="Undertittel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nb-NO" smtClean="0"/>
              <a:t>Klikk for å redigere undertittelstil i malen</a:t>
            </a:r>
            <a:endParaRPr kumimoji="0" lang="en-US"/>
          </a:p>
        </p:txBody>
      </p:sp>
      <p:sp>
        <p:nvSpPr>
          <p:cNvPr id="31" name="Plassholder for dato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58245D9-522B-419F-A550-ECF6A57BC0DF}" type="datetimeFigureOut">
              <a:rPr lang="nb-NO"/>
              <a:pPr/>
              <a:t>17.10.2012</a:t>
            </a:fld>
            <a:endParaRPr lang="nb-NO" dirty="0"/>
          </a:p>
        </p:txBody>
      </p:sp>
      <p:sp>
        <p:nvSpPr>
          <p:cNvPr id="18" name="Plassholder for bunntekst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nb-NO"/>
          </a:p>
        </p:txBody>
      </p:sp>
      <p:sp>
        <p:nvSpPr>
          <p:cNvPr id="29" name="Plassholder for lysbildenumm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37A0B0FF-E29A-4E71-A3B7-79BBBC7D3A44}" type="slidenum">
              <a:rPr lang="nb-NO"/>
              <a:pPr/>
              <a:t>‹#›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495546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8245D9-522B-419F-A550-ECF6A57BC0DF}" type="datetimeFigureOut">
              <a:rPr lang="nb-NO" smtClean="0">
                <a:solidFill>
                  <a:srgbClr val="B13F9A"/>
                </a:solidFill>
              </a:rPr>
              <a:pPr/>
              <a:t>17.10.2012</a:t>
            </a:fld>
            <a:endParaRPr lang="nb-NO" dirty="0">
              <a:solidFill>
                <a:srgbClr val="B13F9A"/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 dirty="0">
              <a:solidFill>
                <a:srgbClr val="B13F9A"/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A0B0FF-E29A-4E71-A3B7-79BBBC7D3A44}" type="slidenum">
              <a:rPr lang="nb-NO" smtClean="0">
                <a:solidFill>
                  <a:srgbClr val="B13F9A"/>
                </a:solidFill>
              </a:rPr>
              <a:pPr/>
              <a:t>‹#›</a:t>
            </a:fld>
            <a:endParaRPr lang="nb-NO" dirty="0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8332287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58245D9-522B-419F-A550-ECF6A57BC0DF}" type="datetimeFigureOut">
              <a:rPr lang="nb-NO" smtClean="0">
                <a:solidFill>
                  <a:srgbClr val="B13F9A"/>
                </a:solidFill>
              </a:rPr>
              <a:pPr/>
              <a:t>17.10.2012</a:t>
            </a:fld>
            <a:endParaRPr lang="nb-NO" dirty="0">
              <a:solidFill>
                <a:srgbClr val="B13F9A"/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nb-NO" dirty="0">
              <a:solidFill>
                <a:srgbClr val="B13F9A"/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37A0B0FF-E29A-4E71-A3B7-79BBBC7D3A44}" type="slidenum">
              <a:rPr lang="nb-NO" smtClean="0">
                <a:solidFill>
                  <a:srgbClr val="B13F9A"/>
                </a:solidFill>
              </a:rPr>
              <a:pPr/>
              <a:t>‹#›</a:t>
            </a:fld>
            <a:endParaRPr lang="nb-NO" dirty="0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42910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8245D9-522B-419F-A550-ECF6A57BC0DF}" type="datetimeFigureOut">
              <a:rPr lang="nb-NO" smtClean="0">
                <a:solidFill>
                  <a:srgbClr val="B13F9A"/>
                </a:solidFill>
              </a:rPr>
              <a:pPr/>
              <a:t>17.10.2012</a:t>
            </a:fld>
            <a:endParaRPr lang="nb-NO" dirty="0">
              <a:solidFill>
                <a:srgbClr val="B13F9A"/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 dirty="0">
              <a:solidFill>
                <a:srgbClr val="B13F9A"/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A0B0FF-E29A-4E71-A3B7-79BBBC7D3A44}" type="slidenum">
              <a:rPr lang="nb-NO" smtClean="0">
                <a:solidFill>
                  <a:srgbClr val="B13F9A"/>
                </a:solidFill>
              </a:rPr>
              <a:pPr/>
              <a:t>‹#›</a:t>
            </a:fld>
            <a:endParaRPr lang="nb-NO" dirty="0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7426753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5" name="Plassholder for innhold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8245D9-522B-419F-A550-ECF6A57BC0DF}" type="datetimeFigureOut">
              <a:rPr lang="nb-NO" smtClean="0">
                <a:solidFill>
                  <a:srgbClr val="B13F9A"/>
                </a:solidFill>
              </a:rPr>
              <a:pPr/>
              <a:t>17.10.2012</a:t>
            </a:fld>
            <a:endParaRPr lang="nb-NO" dirty="0">
              <a:solidFill>
                <a:srgbClr val="B13F9A"/>
              </a:solidFill>
            </a:endParaRPr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 dirty="0">
              <a:solidFill>
                <a:srgbClr val="B13F9A"/>
              </a:solidFill>
            </a:endParaRPr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A0B0FF-E29A-4E71-A3B7-79BBBC7D3A44}" type="slidenum">
              <a:rPr lang="nb-NO" smtClean="0">
                <a:solidFill>
                  <a:srgbClr val="B13F9A"/>
                </a:solidFill>
              </a:rPr>
              <a:pPr/>
              <a:t>‹#›</a:t>
            </a:fld>
            <a:endParaRPr lang="nb-NO" dirty="0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5752878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8245D9-522B-419F-A550-ECF6A57BC0DF}" type="datetimeFigureOut">
              <a:rPr lang="nb-NO" smtClean="0">
                <a:solidFill>
                  <a:srgbClr val="B13F9A"/>
                </a:solidFill>
              </a:rPr>
              <a:pPr/>
              <a:t>17.10.2012</a:t>
            </a:fld>
            <a:endParaRPr lang="nb-NO" dirty="0">
              <a:solidFill>
                <a:srgbClr val="B13F9A"/>
              </a:solidFill>
            </a:endParaRPr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 dirty="0">
              <a:solidFill>
                <a:srgbClr val="B13F9A"/>
              </a:solidFill>
            </a:endParaRPr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A0B0FF-E29A-4E71-A3B7-79BBBC7D3A44}" type="slidenum">
              <a:rPr lang="nb-NO" smtClean="0">
                <a:solidFill>
                  <a:srgbClr val="B13F9A"/>
                </a:solidFill>
              </a:rPr>
              <a:pPr/>
              <a:t>‹#›</a:t>
            </a:fld>
            <a:endParaRPr lang="nb-NO" dirty="0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91810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58245D9-522B-419F-A550-ECF6A57BC0DF}" type="datetimeFigureOut">
              <a:rPr lang="nb-NO" smtClean="0">
                <a:solidFill>
                  <a:srgbClr val="B13F9A"/>
                </a:solidFill>
              </a:rPr>
              <a:pPr/>
              <a:t>17.10.2012</a:t>
            </a:fld>
            <a:endParaRPr lang="nb-NO" dirty="0">
              <a:solidFill>
                <a:srgbClr val="B13F9A"/>
              </a:solidFill>
            </a:endParaRPr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nb-NO" dirty="0">
              <a:solidFill>
                <a:srgbClr val="B13F9A"/>
              </a:solidFill>
            </a:endParaRPr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A0B0FF-E29A-4E71-A3B7-79BBBC7D3A44}" type="slidenum">
              <a:rPr lang="nb-NO" smtClean="0">
                <a:solidFill>
                  <a:srgbClr val="B13F9A"/>
                </a:solidFill>
              </a:rPr>
              <a:pPr/>
              <a:t>‹#›</a:t>
            </a:fld>
            <a:endParaRPr lang="nb-NO" dirty="0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3648624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8245D9-522B-419F-A550-ECF6A57BC0DF}" type="datetimeFigureOut">
              <a:rPr lang="nb-NO" smtClean="0">
                <a:solidFill>
                  <a:srgbClr val="B13F9A"/>
                </a:solidFill>
              </a:rPr>
              <a:pPr/>
              <a:t>17.10.2012</a:t>
            </a:fld>
            <a:endParaRPr lang="nb-NO" dirty="0">
              <a:solidFill>
                <a:srgbClr val="B13F9A"/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 dirty="0">
              <a:solidFill>
                <a:srgbClr val="B13F9A"/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A0B0FF-E29A-4E71-A3B7-79BBBC7D3A44}" type="slidenum">
              <a:rPr lang="nb-NO" smtClean="0">
                <a:solidFill>
                  <a:srgbClr val="B13F9A"/>
                </a:solidFill>
              </a:rPr>
              <a:pPr/>
              <a:t>‹#›</a:t>
            </a:fld>
            <a:endParaRPr lang="nb-NO" dirty="0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287010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e med tekst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ktangel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ktangel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nb-NO" smtClean="0"/>
              <a:t>Klikk for å redigere tittelstil</a:t>
            </a:r>
            <a:endParaRPr kumimoji="0" lang="en-US" dirty="0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nb-NO" smtClean="0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8245D9-522B-419F-A550-ECF6A57BC0DF}" type="datetimeFigureOut">
              <a:rPr lang="nb-NO" smtClean="0">
                <a:solidFill>
                  <a:srgbClr val="F4E7ED"/>
                </a:solidFill>
              </a:rPr>
              <a:pPr/>
              <a:t>17.10.2012</a:t>
            </a:fld>
            <a:endParaRPr lang="nb-NO" dirty="0">
              <a:solidFill>
                <a:srgbClr val="F4E7ED"/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 dirty="0">
              <a:solidFill>
                <a:srgbClr val="F4E7ED"/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A0B0FF-E29A-4E71-A3B7-79BBBC7D3A44}" type="slidenum">
              <a:rPr lang="nb-NO" smtClean="0">
                <a:solidFill>
                  <a:srgbClr val="F4E7ED"/>
                </a:solidFill>
              </a:rPr>
              <a:pPr/>
              <a:t>‹#›</a:t>
            </a:fld>
            <a:endParaRPr lang="nb-NO" dirty="0">
              <a:solidFill>
                <a:srgbClr val="F4E7ED"/>
              </a:solidFill>
            </a:endParaRPr>
          </a:p>
        </p:txBody>
      </p:sp>
      <p:sp>
        <p:nvSpPr>
          <p:cNvPr id="10" name="Plassholder for bilde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nb-NO" dirty="0" smtClean="0"/>
              <a:t>Klikk ikonet for å legge til et bilde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889177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8245D9-522B-419F-A550-ECF6A57BC0DF}" type="datetimeFigureOut">
              <a:rPr lang="nb-NO" smtClean="0">
                <a:solidFill>
                  <a:srgbClr val="B13F9A"/>
                </a:solidFill>
              </a:rPr>
              <a:pPr/>
              <a:t>17.10.2012</a:t>
            </a:fld>
            <a:endParaRPr lang="nb-NO" dirty="0">
              <a:solidFill>
                <a:srgbClr val="B13F9A"/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 dirty="0">
              <a:solidFill>
                <a:srgbClr val="B13F9A"/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A0B0FF-E29A-4E71-A3B7-79BBBC7D3A44}" type="slidenum">
              <a:rPr lang="nb-NO" smtClean="0">
                <a:solidFill>
                  <a:srgbClr val="B13F9A"/>
                </a:solidFill>
              </a:rPr>
              <a:pPr/>
              <a:t>‹#›</a:t>
            </a:fld>
            <a:endParaRPr lang="nb-NO" dirty="0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5234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ChangeAspect="1" noEditPoints="1"/>
          </p:cNvSpPr>
          <p:nvPr/>
        </p:nvSpPr>
        <p:spPr bwMode="auto">
          <a:xfrm>
            <a:off x="5489634" y="0"/>
            <a:ext cx="3393768" cy="6858000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2E2224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B4781-696C-423A-BDD1-B6914E63CEBD}" type="datetimeFigureOut">
              <a:rPr lang="nb-NO" smtClean="0">
                <a:solidFill>
                  <a:srgbClr val="48231E"/>
                </a:solidFill>
              </a:rPr>
              <a:pPr/>
              <a:t>17.10.2012</a:t>
            </a:fld>
            <a:endParaRPr lang="nb-NO" dirty="0">
              <a:solidFill>
                <a:srgbClr val="48231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 dirty="0">
              <a:solidFill>
                <a:srgbClr val="48231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1B23-F1B5-4FC4-B48C-28601381E524}" type="slidenum">
              <a:rPr lang="nb-NO" smtClean="0">
                <a:solidFill>
                  <a:srgbClr val="48231E"/>
                </a:solidFill>
              </a:rPr>
              <a:pPr/>
              <a:t>‹#›</a:t>
            </a:fld>
            <a:endParaRPr lang="nb-NO" dirty="0">
              <a:solidFill>
                <a:srgbClr val="48231E"/>
              </a:solidFill>
            </a:endParaRPr>
          </a:p>
        </p:txBody>
      </p:sp>
      <p:sp>
        <p:nvSpPr>
          <p:cNvPr id="25" name="Title Placeholder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06680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274320" y="1298448"/>
            <a:ext cx="8595360" cy="4937760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7376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409950" y="0"/>
            <a:ext cx="5734050" cy="6858000"/>
          </a:xfrm>
        </p:spPr>
        <p:txBody>
          <a:bodyPr anchor="ctr" anchorCtr="0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b-NO" smtClean="0"/>
              <a:t>Klikk ikonet for å legge til et bilde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2B6DC0E-1917-4EF2-ADBC-F5E1B8B97171}" type="datetimeFigureOut">
              <a:rPr lang="nb-NO" smtClean="0">
                <a:solidFill>
                  <a:srgbClr val="CBD8DD"/>
                </a:solidFill>
              </a:rPr>
              <a:pPr/>
              <a:t>17.10.2012</a:t>
            </a:fld>
            <a:endParaRPr lang="nb-NO">
              <a:solidFill>
                <a:srgbClr val="CBD8D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48231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2D31E-6A3A-40C4-8179-E95E0559ED2D}" type="slidenum">
              <a:rPr lang="nb-NO" smtClean="0">
                <a:solidFill>
                  <a:srgbClr val="48231E"/>
                </a:solidFill>
              </a:rPr>
              <a:pPr/>
              <a:t>‹#›</a:t>
            </a:fld>
            <a:endParaRPr lang="nb-NO">
              <a:solidFill>
                <a:srgbClr val="48231E"/>
              </a:solidFill>
            </a:endParaRPr>
          </a:p>
        </p:txBody>
      </p:sp>
      <p:sp>
        <p:nvSpPr>
          <p:cNvPr id="21" name="Title Placeholder 1"/>
          <p:cNvSpPr>
            <a:spLocks noGrp="1"/>
          </p:cNvSpPr>
          <p:nvPr>
            <p:ph type="title"/>
          </p:nvPr>
        </p:nvSpPr>
        <p:spPr>
          <a:xfrm>
            <a:off x="276224" y="228600"/>
            <a:ext cx="2834640" cy="129539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274320" y="1536192"/>
            <a:ext cx="2834640" cy="4712208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2934153623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458245D9-522B-419F-A550-ECF6A57BC0DF}" type="datetimeFigureOut">
              <a:rPr lang="nb-NO" smtClean="0">
                <a:solidFill>
                  <a:srgbClr val="B13F9A"/>
                </a:solidFill>
              </a:rPr>
              <a:pPr/>
              <a:t>17.10.2012</a:t>
            </a:fld>
            <a:endParaRPr lang="nb-NO" dirty="0">
              <a:solidFill>
                <a:srgbClr val="B13F9A"/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nb-NO" dirty="0">
              <a:solidFill>
                <a:srgbClr val="B13F9A"/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7A0B0FF-E29A-4E71-A3B7-79BBBC7D3A44}" type="slidenum">
              <a:rPr lang="nb-NO" smtClean="0">
                <a:solidFill>
                  <a:srgbClr val="B13F9A"/>
                </a:solidFill>
              </a:rPr>
              <a:pPr/>
              <a:t>‹#›</a:t>
            </a:fld>
            <a:endParaRPr lang="nb-NO" dirty="0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0409409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ssholder for dato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9D1DAE-6779-4EC7-8D11-B167F2DBE2D5}" type="datetimeFigureOut">
              <a:rPr lang="nb-NO" smtClean="0">
                <a:solidFill>
                  <a:srgbClr val="D6ECFF"/>
                </a:solidFill>
              </a:rPr>
              <a:pPr/>
              <a:t>17.10.2012</a:t>
            </a:fld>
            <a:endParaRPr lang="nb-NO">
              <a:solidFill>
                <a:srgbClr val="D6ECFF"/>
              </a:solidFill>
            </a:endParaRPr>
          </a:p>
        </p:txBody>
      </p:sp>
      <p:sp>
        <p:nvSpPr>
          <p:cNvPr id="17" name="Plassholder for bunntekst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>
              <a:solidFill>
                <a:srgbClr val="D6ECFF"/>
              </a:solidFill>
            </a:endParaRPr>
          </a:p>
        </p:txBody>
      </p:sp>
      <p:sp>
        <p:nvSpPr>
          <p:cNvPr id="29" name="Plassholder for lysbildenumm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CC087FE-C9CF-4D7F-9A1D-EAA6F9085478}" type="slidenum">
              <a:rPr lang="nb-NO" smtClean="0">
                <a:solidFill>
                  <a:srgbClr val="D6ECFF"/>
                </a:solidFill>
              </a:rPr>
              <a:pPr/>
              <a:t>‹#›</a:t>
            </a:fld>
            <a:endParaRPr lang="nb-NO">
              <a:solidFill>
                <a:srgbClr val="D6ECFF"/>
              </a:solidFill>
            </a:endParaRPr>
          </a:p>
        </p:txBody>
      </p:sp>
      <p:sp>
        <p:nvSpPr>
          <p:cNvPr id="32" name="Rektangel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9" name="Rektangel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0" name="Rektangel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1" name="Rektangel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2" name="Rektangel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Tittel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9" name="Undertittel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nb-NO" smtClean="0"/>
              <a:t>Klikk for å redigere undertittelstil i malen</a:t>
            </a:r>
            <a:endParaRPr kumimoji="0" lang="en-US"/>
          </a:p>
        </p:txBody>
      </p:sp>
      <p:sp>
        <p:nvSpPr>
          <p:cNvPr id="56" name="Rektangel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5" name="Rektangel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6" name="Rektangel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7" name="Rektangel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001344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9D1DAE-6779-4EC7-8D11-B167F2DBE2D5}" type="datetimeFigureOut">
              <a:rPr lang="nb-NO" smtClean="0">
                <a:solidFill>
                  <a:srgbClr val="D6ECFF"/>
                </a:solidFill>
              </a:rPr>
              <a:pPr/>
              <a:t>17.10.2012</a:t>
            </a:fld>
            <a:endParaRPr lang="nb-NO">
              <a:solidFill>
                <a:srgbClr val="D6ECFF"/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>
              <a:solidFill>
                <a:srgbClr val="D6ECFF"/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CC087FE-C9CF-4D7F-9A1D-EAA6F9085478}" type="slidenum">
              <a:rPr lang="nb-NO" smtClean="0">
                <a:solidFill>
                  <a:srgbClr val="D6ECFF"/>
                </a:solidFill>
              </a:rPr>
              <a:pPr/>
              <a:t>‹#›</a:t>
            </a:fld>
            <a:endParaRPr lang="nb-NO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143610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ihånds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Frihånds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Frihånds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Frihånds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Frihånds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Frihånds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Frihånds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0" name="Frihånds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1" name="Frihånds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Frihånds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Frihånds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Frihånds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Frihånds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6" name="Frihånds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Frihånds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9D1DAE-6779-4EC7-8D11-B167F2DBE2D5}" type="datetimeFigureOut">
              <a:rPr lang="nb-NO" smtClean="0">
                <a:solidFill>
                  <a:srgbClr val="D6ECFF"/>
                </a:solidFill>
              </a:rPr>
              <a:pPr/>
              <a:t>17.10.2012</a:t>
            </a:fld>
            <a:endParaRPr lang="nb-NO">
              <a:solidFill>
                <a:srgbClr val="D6ECFF"/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>
              <a:solidFill>
                <a:srgbClr val="D6ECFF"/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CC087FE-C9CF-4D7F-9A1D-EAA6F9085478}" type="slidenum">
              <a:rPr lang="nb-NO" smtClean="0">
                <a:solidFill>
                  <a:srgbClr val="D6ECFF"/>
                </a:solidFill>
              </a:rPr>
              <a:pPr/>
              <a:t>‹#›</a:t>
            </a:fld>
            <a:endParaRPr lang="nb-NO">
              <a:solidFill>
                <a:srgbClr val="D6ECFF"/>
              </a:solidFill>
            </a:endParaRPr>
          </a:p>
        </p:txBody>
      </p:sp>
      <p:sp>
        <p:nvSpPr>
          <p:cNvPr id="7" name="Rektangel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8" name="Rektangel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ktangel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ktangel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ktangel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Rektangel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855568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9D1DAE-6779-4EC7-8D11-B167F2DBE2D5}" type="datetimeFigureOut">
              <a:rPr lang="nb-NO" smtClean="0">
                <a:solidFill>
                  <a:srgbClr val="D6ECFF"/>
                </a:solidFill>
              </a:rPr>
              <a:pPr/>
              <a:t>17.10.2012</a:t>
            </a:fld>
            <a:endParaRPr lang="nb-NO">
              <a:solidFill>
                <a:srgbClr val="D6ECFF"/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>
              <a:solidFill>
                <a:srgbClr val="D6ECFF"/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CC087FE-C9CF-4D7F-9A1D-EAA6F9085478}" type="slidenum">
              <a:rPr lang="nb-NO" smtClean="0">
                <a:solidFill>
                  <a:srgbClr val="D6ECFF"/>
                </a:solidFill>
              </a:rPr>
              <a:pPr/>
              <a:t>‹#›</a:t>
            </a:fld>
            <a:endParaRPr lang="nb-NO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8986245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ktangel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5" name="Plassholder for innhold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9D1DAE-6779-4EC7-8D11-B167F2DBE2D5}" type="datetimeFigureOut">
              <a:rPr lang="nb-NO" smtClean="0">
                <a:solidFill>
                  <a:srgbClr val="D6ECFF"/>
                </a:solidFill>
              </a:rPr>
              <a:pPr/>
              <a:t>17.10.2012</a:t>
            </a:fld>
            <a:endParaRPr lang="nb-NO">
              <a:solidFill>
                <a:srgbClr val="D6ECFF"/>
              </a:solidFill>
            </a:endParaRPr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>
              <a:solidFill>
                <a:srgbClr val="D6ECFF"/>
              </a:solidFill>
            </a:endParaRPr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CC087FE-C9CF-4D7F-9A1D-EAA6F9085478}" type="slidenum">
              <a:rPr lang="nb-NO" smtClean="0">
                <a:solidFill>
                  <a:srgbClr val="D6ECFF"/>
                </a:solidFill>
              </a:rPr>
              <a:pPr/>
              <a:t>‹#›</a:t>
            </a:fld>
            <a:endParaRPr lang="nb-NO">
              <a:solidFill>
                <a:srgbClr val="D6ECFF"/>
              </a:solidFill>
            </a:endParaRPr>
          </a:p>
        </p:txBody>
      </p:sp>
      <p:sp>
        <p:nvSpPr>
          <p:cNvPr id="16" name="Rektangel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" name="Rektangel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Rektangel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Rektangel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Rektangel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Rektangel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Rektangel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Rektangel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0" name="Rektangel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4245205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9D1DAE-6779-4EC7-8D11-B167F2DBE2D5}" type="datetimeFigureOut">
              <a:rPr lang="nb-NO" smtClean="0">
                <a:solidFill>
                  <a:srgbClr val="D6ECFF"/>
                </a:solidFill>
              </a:rPr>
              <a:pPr/>
              <a:t>17.10.2012</a:t>
            </a:fld>
            <a:endParaRPr lang="nb-NO">
              <a:solidFill>
                <a:srgbClr val="D6ECFF"/>
              </a:solidFill>
            </a:endParaRPr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>
              <a:solidFill>
                <a:srgbClr val="D6ECFF"/>
              </a:solidFill>
            </a:endParaRPr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CC087FE-C9CF-4D7F-9A1D-EAA6F9085478}" type="slidenum">
              <a:rPr lang="nb-NO" smtClean="0">
                <a:solidFill>
                  <a:srgbClr val="D6ECFF"/>
                </a:solidFill>
              </a:rPr>
              <a:pPr/>
              <a:t>‹#›</a:t>
            </a:fld>
            <a:endParaRPr lang="nb-NO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7857687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9D1DAE-6779-4EC7-8D11-B167F2DBE2D5}" type="datetimeFigureOut">
              <a:rPr lang="nb-NO" smtClean="0">
                <a:solidFill>
                  <a:srgbClr val="D6ECFF"/>
                </a:solidFill>
              </a:rPr>
              <a:pPr/>
              <a:t>17.10.2012</a:t>
            </a:fld>
            <a:endParaRPr lang="nb-NO">
              <a:solidFill>
                <a:srgbClr val="D6ECFF"/>
              </a:solidFill>
            </a:endParaRPr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>
              <a:solidFill>
                <a:srgbClr val="D6ECFF"/>
              </a:solidFill>
            </a:endParaRPr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CC087FE-C9CF-4D7F-9A1D-EAA6F9085478}" type="slidenum">
              <a:rPr lang="nb-NO" smtClean="0">
                <a:solidFill>
                  <a:srgbClr val="D6ECFF"/>
                </a:solidFill>
              </a:rPr>
              <a:pPr/>
              <a:t>‹#›</a:t>
            </a:fld>
            <a:endParaRPr lang="nb-NO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4428487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9D1DAE-6779-4EC7-8D11-B167F2DBE2D5}" type="datetimeFigureOut">
              <a:rPr lang="nb-NO" smtClean="0">
                <a:solidFill>
                  <a:srgbClr val="D6ECFF"/>
                </a:solidFill>
              </a:rPr>
              <a:pPr/>
              <a:t>17.10.2012</a:t>
            </a:fld>
            <a:endParaRPr lang="nb-NO">
              <a:solidFill>
                <a:srgbClr val="D6ECFF"/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>
              <a:solidFill>
                <a:srgbClr val="D6ECFF"/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CC087FE-C9CF-4D7F-9A1D-EAA6F9085478}" type="slidenum">
              <a:rPr lang="nb-NO" smtClean="0">
                <a:solidFill>
                  <a:srgbClr val="D6ECFF"/>
                </a:solidFill>
              </a:rPr>
              <a:pPr/>
              <a:t>‹#›</a:t>
            </a:fld>
            <a:endParaRPr lang="nb-NO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668766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ktangel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9" name="Rett linje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uppe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Rett linje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Rett linje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Rett linje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tel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bilde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nb-NO" smtClean="0"/>
              <a:t>Klikk ikonet for å legge til et bilde</a:t>
            </a:r>
            <a:endParaRPr kumimoji="0" lang="en-US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grpSp>
        <p:nvGrpSpPr>
          <p:cNvPr id="14" name="Gruppe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Rett linje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Rett linje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Rett linje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uppe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Rett linje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Rett linje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Rett linje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779D1DAE-6779-4EC7-8D11-B167F2DBE2D5}" type="datetimeFigureOut">
              <a:rPr lang="nb-NO" smtClean="0">
                <a:solidFill>
                  <a:srgbClr val="D6ECFF"/>
                </a:solidFill>
              </a:rPr>
              <a:pPr/>
              <a:t>17.10.2012</a:t>
            </a:fld>
            <a:endParaRPr lang="nb-NO">
              <a:solidFill>
                <a:srgbClr val="D6ECFF"/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nb-NO">
              <a:solidFill>
                <a:srgbClr val="D6ECFF"/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ACC087FE-C9CF-4D7F-9A1D-EAA6F9085478}" type="slidenum">
              <a:rPr lang="nb-NO" smtClean="0">
                <a:solidFill>
                  <a:srgbClr val="D6ECFF"/>
                </a:solidFill>
              </a:rPr>
              <a:pPr/>
              <a:t>‹#›</a:t>
            </a:fld>
            <a:endParaRPr lang="nb-NO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1708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6DC0E-1917-4EF2-ADBC-F5E1B8B97171}" type="datetimeFigureOut">
              <a:rPr lang="nb-NO" smtClean="0">
                <a:solidFill>
                  <a:srgbClr val="48231E"/>
                </a:solidFill>
              </a:rPr>
              <a:pPr/>
              <a:t>17.10.2012</a:t>
            </a:fld>
            <a:endParaRPr lang="nb-NO">
              <a:solidFill>
                <a:srgbClr val="48231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48231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2D31E-6A3A-40C4-8179-E95E0559ED2D}" type="slidenum">
              <a:rPr lang="nb-NO" smtClean="0">
                <a:solidFill>
                  <a:srgbClr val="48231E"/>
                </a:solidFill>
              </a:rPr>
              <a:pPr/>
              <a:t>‹#›</a:t>
            </a:fld>
            <a:endParaRPr lang="nb-NO">
              <a:solidFill>
                <a:srgbClr val="48231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1353848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9D1DAE-6779-4EC7-8D11-B167F2DBE2D5}" type="datetimeFigureOut">
              <a:rPr lang="nb-NO" smtClean="0">
                <a:solidFill>
                  <a:srgbClr val="D6ECFF"/>
                </a:solidFill>
              </a:rPr>
              <a:pPr/>
              <a:t>17.10.2012</a:t>
            </a:fld>
            <a:endParaRPr lang="nb-NO">
              <a:solidFill>
                <a:srgbClr val="D6ECFF"/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>
              <a:solidFill>
                <a:srgbClr val="D6ECFF"/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CC087FE-C9CF-4D7F-9A1D-EAA6F9085478}" type="slidenum">
              <a:rPr lang="nb-NO" smtClean="0">
                <a:solidFill>
                  <a:srgbClr val="D6ECFF"/>
                </a:solidFill>
              </a:rPr>
              <a:pPr/>
              <a:t>‹#›</a:t>
            </a:fld>
            <a:endParaRPr lang="nb-NO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932962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9D1DAE-6779-4EC7-8D11-B167F2DBE2D5}" type="datetimeFigureOut">
              <a:rPr lang="nb-NO" smtClean="0">
                <a:solidFill>
                  <a:srgbClr val="D6ECFF"/>
                </a:solidFill>
              </a:rPr>
              <a:pPr/>
              <a:t>17.10.2012</a:t>
            </a:fld>
            <a:endParaRPr lang="nb-NO">
              <a:solidFill>
                <a:srgbClr val="D6ECFF"/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b-NO">
              <a:solidFill>
                <a:srgbClr val="D6ECFF"/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CC087FE-C9CF-4D7F-9A1D-EAA6F9085478}" type="slidenum">
              <a:rPr lang="nb-NO" smtClean="0">
                <a:solidFill>
                  <a:srgbClr val="D6ECFF"/>
                </a:solidFill>
              </a:rPr>
              <a:pPr/>
              <a:t>‹#›</a:t>
            </a:fld>
            <a:endParaRPr lang="nb-NO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218297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 rot="20707748">
            <a:off x="-617539" y="-652551"/>
            <a:ext cx="6664606" cy="3942692"/>
          </a:xfrm>
          <a:custGeom>
            <a:avLst/>
            <a:gdLst/>
            <a:ahLst/>
            <a:cxnLst/>
            <a:rect l="l" t="t" r="r" b="b"/>
            <a:pathLst>
              <a:path w="6664606" h="3942692">
                <a:moveTo>
                  <a:pt x="1046923" y="0"/>
                </a:moveTo>
                <a:lnTo>
                  <a:pt x="6664606" y="1491692"/>
                </a:lnTo>
                <a:lnTo>
                  <a:pt x="6664606" y="3860602"/>
                </a:lnTo>
                <a:cubicBezTo>
                  <a:pt x="6664606" y="3905939"/>
                  <a:pt x="6627853" y="3942692"/>
                  <a:pt x="6582516" y="3942692"/>
                </a:cubicBezTo>
                <a:lnTo>
                  <a:pt x="0" y="3942692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 rot="20707748">
            <a:off x="6168153" y="-441831"/>
            <a:ext cx="3126510" cy="2426476"/>
          </a:xfrm>
          <a:custGeom>
            <a:avLst/>
            <a:gdLst/>
            <a:ahLst/>
            <a:cxnLst/>
            <a:rect l="l" t="t" r="r" b="b"/>
            <a:pathLst>
              <a:path w="3126510" h="2426476">
                <a:moveTo>
                  <a:pt x="0" y="0"/>
                </a:moveTo>
                <a:lnTo>
                  <a:pt x="3126510" y="830198"/>
                </a:lnTo>
                <a:lnTo>
                  <a:pt x="2702642" y="2426476"/>
                </a:lnTo>
                <a:lnTo>
                  <a:pt x="82091" y="2426476"/>
                </a:lnTo>
                <a:cubicBezTo>
                  <a:pt x="36754" y="2426475"/>
                  <a:pt x="1" y="2389722"/>
                  <a:pt x="1" y="2344385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 rot="20707748">
            <a:off x="7144098" y="2001564"/>
            <a:ext cx="2679455" cy="4946037"/>
          </a:xfrm>
          <a:custGeom>
            <a:avLst/>
            <a:gdLst/>
            <a:ahLst/>
            <a:cxnLst/>
            <a:rect l="l" t="t" r="r" b="b"/>
            <a:pathLst>
              <a:path w="2679455" h="4946037">
                <a:moveTo>
                  <a:pt x="2679455" y="0"/>
                </a:moveTo>
                <a:lnTo>
                  <a:pt x="1366108" y="4946037"/>
                </a:lnTo>
                <a:lnTo>
                  <a:pt x="0" y="4583288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 rot="20707748">
            <a:off x="-205621" y="3323292"/>
            <a:ext cx="7378073" cy="4557796"/>
          </a:xfrm>
          <a:custGeom>
            <a:avLst/>
            <a:gdLst/>
            <a:ahLst/>
            <a:cxnLst/>
            <a:rect l="l" t="t" r="r" b="b"/>
            <a:pathLst>
              <a:path w="7378073" h="4557796">
                <a:moveTo>
                  <a:pt x="7327936" y="6451"/>
                </a:moveTo>
                <a:cubicBezTo>
                  <a:pt x="7357400" y="18913"/>
                  <a:pt x="7378073" y="48087"/>
                  <a:pt x="7378073" y="82090"/>
                </a:cubicBezTo>
                <a:lnTo>
                  <a:pt x="7378073" y="4557796"/>
                </a:lnTo>
                <a:lnTo>
                  <a:pt x="0" y="2598658"/>
                </a:lnTo>
                <a:lnTo>
                  <a:pt x="690034" y="0"/>
                </a:lnTo>
                <a:lnTo>
                  <a:pt x="7295983" y="0"/>
                </a:lnTo>
                <a:cubicBezTo>
                  <a:pt x="7307317" y="0"/>
                  <a:pt x="7318115" y="2297"/>
                  <a:pt x="7327936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-900000">
            <a:off x="547834" y="3632676"/>
            <a:ext cx="5985159" cy="1606102"/>
          </a:xfrm>
        </p:spPr>
        <p:txBody>
          <a:bodyPr>
            <a:normAutofit/>
          </a:bodyPr>
          <a:lstStyle>
            <a:lvl1pPr>
              <a:lnSpc>
                <a:spcPts val="6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-900000">
            <a:off x="2201145" y="5027230"/>
            <a:ext cx="4655297" cy="1128495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741465" y="2313285"/>
            <a:ext cx="1524000" cy="365125"/>
          </a:xfrm>
        </p:spPr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fld id="{2B1063E3-F4DC-4E92-AD99-1C34DC746DCE}" type="datetimeFigureOut">
              <a:rPr lang="nb-NO" smtClean="0">
                <a:solidFill>
                  <a:prstClr val="white"/>
                </a:solidFill>
              </a:rPr>
              <a:pPr/>
              <a:t>17.10.2012</a:t>
            </a:fld>
            <a:endParaRPr lang="nb-NO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6551292" y="1528629"/>
            <a:ext cx="2465987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nb-NO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6451719" y="1162062"/>
            <a:ext cx="2133600" cy="421038"/>
          </a:xfrm>
        </p:spPr>
        <p:txBody>
          <a:bodyPr anchor="ctr"/>
          <a:lstStyle>
            <a:lvl1pPr algn="l">
              <a:defRPr sz="2400">
                <a:solidFill>
                  <a:schemeClr val="tx1"/>
                </a:solidFill>
              </a:defRPr>
            </a:lvl1pPr>
          </a:lstStyle>
          <a:p>
            <a:fld id="{FB78278A-71E0-4F52-BD2E-1278C26D804E}" type="slidenum">
              <a:rPr lang="nb-NO" smtClean="0">
                <a:solidFill>
                  <a:prstClr val="white"/>
                </a:solidFill>
              </a:rPr>
              <a:pPr/>
              <a:t>‹#›</a:t>
            </a:fld>
            <a:endParaRPr lang="nb-N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4102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 rot="907748">
            <a:off x="-865440" y="850599"/>
            <a:ext cx="3615441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 rot="907748">
            <a:off x="17749" y="-511509"/>
            <a:ext cx="3735394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 rot="907748">
            <a:off x="2146801" y="6590199"/>
            <a:ext cx="1981025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 rot="907748">
            <a:off x="3185141" y="-553633"/>
            <a:ext cx="6782931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633894" y="2921988"/>
            <a:ext cx="5064953" cy="1695631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900000">
            <a:off x="3479028" y="959716"/>
            <a:ext cx="4658735" cy="5077623"/>
          </a:xfrm>
        </p:spPr>
        <p:txBody>
          <a:bodyPr anchor="ctr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1690988" y="608314"/>
            <a:ext cx="1789355" cy="365125"/>
          </a:xfrm>
        </p:spPr>
        <p:txBody>
          <a:bodyPr/>
          <a:lstStyle/>
          <a:p>
            <a:fld id="{2B1063E3-F4DC-4E92-AD99-1C34DC746DCE}" type="datetimeFigureOut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17.10.2012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3103620" y="6177546"/>
            <a:ext cx="2392237" cy="365125"/>
          </a:xfrm>
        </p:spPr>
        <p:txBody>
          <a:bodyPr/>
          <a:lstStyle/>
          <a:p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>
            <a:off x="1265370" y="300797"/>
            <a:ext cx="2287319" cy="365125"/>
          </a:xfrm>
        </p:spPr>
        <p:txBody>
          <a:bodyPr/>
          <a:lstStyle/>
          <a:p>
            <a:fld id="{FB78278A-71E0-4F52-BD2E-1278C26D804E}" type="slidenum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5989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900000">
            <a:off x="-57216" y="-1017685"/>
            <a:ext cx="7411427" cy="3438177"/>
          </a:xfrm>
          <a:custGeom>
            <a:avLst/>
            <a:gdLst/>
            <a:ahLst/>
            <a:cxnLst/>
            <a:rect l="l" t="t" r="r" b="b"/>
            <a:pathLst>
              <a:path w="7411427" h="3438177">
                <a:moveTo>
                  <a:pt x="0" y="1985886"/>
                </a:moveTo>
                <a:lnTo>
                  <a:pt x="7411427" y="0"/>
                </a:lnTo>
                <a:lnTo>
                  <a:pt x="7411427" y="3356087"/>
                </a:lnTo>
                <a:cubicBezTo>
                  <a:pt x="7411427" y="3401424"/>
                  <a:pt x="7374674" y="3438177"/>
                  <a:pt x="7329337" y="3438177"/>
                </a:cubicBezTo>
                <a:lnTo>
                  <a:pt x="389140" y="343817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 rot="900000">
            <a:off x="-776641" y="2417820"/>
            <a:ext cx="6998365" cy="5080081"/>
          </a:xfrm>
          <a:custGeom>
            <a:avLst/>
            <a:gdLst/>
            <a:ahLst/>
            <a:cxnLst/>
            <a:rect l="l" t="t" r="r" b="b"/>
            <a:pathLst>
              <a:path w="6998365" h="5080081">
                <a:moveTo>
                  <a:pt x="0" y="0"/>
                </a:moveTo>
                <a:lnTo>
                  <a:pt x="6916275" y="0"/>
                </a:lnTo>
                <a:cubicBezTo>
                  <a:pt x="6961612" y="0"/>
                  <a:pt x="6998365" y="36753"/>
                  <a:pt x="6998365" y="82090"/>
                </a:cubicBezTo>
                <a:lnTo>
                  <a:pt x="6998365" y="3569608"/>
                </a:lnTo>
                <a:lnTo>
                  <a:pt x="1361203" y="5080081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 rot="900000">
            <a:off x="6338067" y="3775812"/>
            <a:ext cx="3102275" cy="3544033"/>
          </a:xfrm>
          <a:custGeom>
            <a:avLst/>
            <a:gdLst/>
            <a:ahLst/>
            <a:cxnLst/>
            <a:rect l="l" t="t" r="r" b="b"/>
            <a:pathLst>
              <a:path w="3102275" h="3544033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375388" y="0"/>
                </a:lnTo>
                <a:lnTo>
                  <a:pt x="3102275" y="2712781"/>
                </a:lnTo>
                <a:lnTo>
                  <a:pt x="0" y="3544033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Rounded Rectangle 19"/>
          <p:cNvSpPr/>
          <p:nvPr/>
        </p:nvSpPr>
        <p:spPr>
          <a:xfrm rot="900000">
            <a:off x="7327879" y="-104312"/>
            <a:ext cx="2350627" cy="3820866"/>
          </a:xfrm>
          <a:custGeom>
            <a:avLst/>
            <a:gdLst/>
            <a:ahLst/>
            <a:cxnLst/>
            <a:rect l="l" t="t" r="r" b="b"/>
            <a:pathLst>
              <a:path w="2350627" h="3820866">
                <a:moveTo>
                  <a:pt x="1" y="355523"/>
                </a:moveTo>
                <a:lnTo>
                  <a:pt x="1326829" y="0"/>
                </a:lnTo>
                <a:lnTo>
                  <a:pt x="2350627" y="3820866"/>
                </a:lnTo>
                <a:lnTo>
                  <a:pt x="82091" y="3820866"/>
                </a:lnTo>
                <a:cubicBezTo>
                  <a:pt x="36754" y="3820866"/>
                  <a:pt x="1" y="3784113"/>
                  <a:pt x="0" y="373877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900000">
            <a:off x="534986" y="2921829"/>
            <a:ext cx="5690855" cy="1570680"/>
          </a:xfrm>
        </p:spPr>
        <p:txBody>
          <a:bodyPr anchor="b">
            <a:noAutofit/>
          </a:bodyPr>
          <a:lstStyle>
            <a:lvl1pPr algn="r">
              <a:defRPr sz="4800" b="0" cap="none" baseline="0"/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900000">
            <a:off x="537849" y="4494201"/>
            <a:ext cx="5271544" cy="1500187"/>
          </a:xfrm>
        </p:spPr>
        <p:txBody>
          <a:bodyPr anchor="t">
            <a:normAutofit/>
          </a:bodyPr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6878368" y="3761385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2B1063E3-F4DC-4E92-AD99-1C34DC746DCE}" type="datetimeFigureOut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17.10.2012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7056965" y="3170795"/>
            <a:ext cx="1926305" cy="365125"/>
          </a:xfrm>
        </p:spPr>
        <p:txBody>
          <a:bodyPr/>
          <a:lstStyle/>
          <a:p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 flipH="1">
            <a:off x="7176363" y="2661157"/>
            <a:ext cx="683979" cy="365125"/>
          </a:xfrm>
        </p:spPr>
        <p:txBody>
          <a:bodyPr/>
          <a:lstStyle>
            <a:lvl1pPr algn="l">
              <a:defRPr/>
            </a:lvl1pPr>
          </a:lstStyle>
          <a:p>
            <a:fld id="{FB78278A-71E0-4F52-BD2E-1278C26D804E}" type="slidenum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46770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20707748">
            <a:off x="-883225" y="-625990"/>
            <a:ext cx="7439907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 rot="20707748">
            <a:off x="3237537" y="6275496"/>
            <a:ext cx="4387395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 rot="20707748">
            <a:off x="7660698" y="5462349"/>
            <a:ext cx="1709024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0" name="Rounded Rectangle 19"/>
          <p:cNvSpPr/>
          <p:nvPr/>
        </p:nvSpPr>
        <p:spPr>
          <a:xfrm rot="20707748">
            <a:off x="6667944" y="-490547"/>
            <a:ext cx="3064333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1893" y="2231024"/>
            <a:ext cx="4820301" cy="1436159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 rot="-900000">
            <a:off x="1014439" y="1335061"/>
            <a:ext cx="2578608" cy="48398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3701032" y="618005"/>
            <a:ext cx="2580010" cy="4837176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5919" y="5887412"/>
            <a:ext cx="1241980" cy="365125"/>
          </a:xfrm>
        </p:spPr>
        <p:txBody>
          <a:bodyPr/>
          <a:lstStyle>
            <a:lvl1pPr algn="l">
              <a:defRPr/>
            </a:lvl1pPr>
          </a:lstStyle>
          <a:p>
            <a:fld id="{2B1063E3-F4DC-4E92-AD99-1C34DC746DCE}" type="datetimeFigureOut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17.10.2012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054658" y="549437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64" y="5643110"/>
            <a:ext cx="1241693" cy="365125"/>
          </a:xfrm>
        </p:spPr>
        <p:txBody>
          <a:bodyPr/>
          <a:lstStyle>
            <a:lvl1pPr algn="l">
              <a:defRPr/>
            </a:lvl1pPr>
          </a:lstStyle>
          <a:p>
            <a:fld id="{FB78278A-71E0-4F52-BD2E-1278C26D804E}" type="slidenum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34941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ounded Rectangle 52"/>
          <p:cNvSpPr/>
          <p:nvPr/>
        </p:nvSpPr>
        <p:spPr>
          <a:xfrm rot="20707748">
            <a:off x="-883225" y="-625990"/>
            <a:ext cx="7439907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4" name="Rounded Rectangle 53"/>
          <p:cNvSpPr/>
          <p:nvPr/>
        </p:nvSpPr>
        <p:spPr>
          <a:xfrm rot="20707748">
            <a:off x="3237537" y="6275496"/>
            <a:ext cx="4387395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5" name="Rounded Rectangle 54"/>
          <p:cNvSpPr/>
          <p:nvPr/>
        </p:nvSpPr>
        <p:spPr>
          <a:xfrm rot="20707748">
            <a:off x="7660698" y="5462349"/>
            <a:ext cx="1709024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6" name="Rounded Rectangle 55"/>
          <p:cNvSpPr/>
          <p:nvPr/>
        </p:nvSpPr>
        <p:spPr>
          <a:xfrm rot="20707748">
            <a:off x="6667944" y="-490547"/>
            <a:ext cx="3064333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5504" y="2231136"/>
            <a:ext cx="4818888" cy="1435608"/>
          </a:xfrm>
        </p:spPr>
        <p:txBody>
          <a:bodyPr/>
          <a:lstStyle>
            <a:lvl1pPr>
              <a:defRPr/>
            </a:lvl1pPr>
          </a:lstStyle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-900000">
            <a:off x="854761" y="1406870"/>
            <a:ext cx="2213148" cy="759866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1120518" y="2227895"/>
            <a:ext cx="2578608" cy="3938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 rot="-900000">
            <a:off x="3535709" y="687503"/>
            <a:ext cx="2214753" cy="753043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 rot="-900000">
            <a:off x="3808498" y="1495882"/>
            <a:ext cx="2578608" cy="395590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2B1063E3-F4DC-4E92-AD99-1C34DC746DCE}" type="datetimeFigureOut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17.10.2012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 rot="-900000">
            <a:off x="4050792" y="549554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FB78278A-71E0-4F52-BD2E-1278C26D804E}" type="slidenum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656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>
          <a:xfrm rot="907748">
            <a:off x="-865440" y="850599"/>
            <a:ext cx="3615441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Rounded Rectangle 21"/>
          <p:cNvSpPr/>
          <p:nvPr/>
        </p:nvSpPr>
        <p:spPr>
          <a:xfrm rot="907748">
            <a:off x="17749" y="-511509"/>
            <a:ext cx="3735394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Rounded Rectangle 22"/>
          <p:cNvSpPr/>
          <p:nvPr/>
        </p:nvSpPr>
        <p:spPr>
          <a:xfrm rot="907748">
            <a:off x="2146801" y="6590199"/>
            <a:ext cx="1981025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Rounded Rectangle 23"/>
          <p:cNvSpPr/>
          <p:nvPr/>
        </p:nvSpPr>
        <p:spPr>
          <a:xfrm rot="907748">
            <a:off x="3185141" y="-553633"/>
            <a:ext cx="6782931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630936" y="2926080"/>
            <a:ext cx="5065776" cy="1691640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 rot="900000">
            <a:off x="1691640" y="612648"/>
            <a:ext cx="1792224" cy="365125"/>
          </a:xfrm>
        </p:spPr>
        <p:txBody>
          <a:bodyPr/>
          <a:lstStyle/>
          <a:p>
            <a:fld id="{2B1063E3-F4DC-4E92-AD99-1C34DC746DCE}" type="datetimeFigureOut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17.10.2012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 rot="900000">
            <a:off x="2493721" y="6101033"/>
            <a:ext cx="3052113" cy="365125"/>
          </a:xfrm>
        </p:spPr>
        <p:txBody>
          <a:bodyPr/>
          <a:lstStyle/>
          <a:p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 rot="900000">
            <a:off x="1261872" y="301752"/>
            <a:ext cx="2286000" cy="365125"/>
          </a:xfrm>
        </p:spPr>
        <p:txBody>
          <a:bodyPr/>
          <a:lstStyle/>
          <a:p>
            <a:fld id="{FB78278A-71E0-4F52-BD2E-1278C26D804E}" type="slidenum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0363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900000">
            <a:off x="-372248" y="-1218153"/>
            <a:ext cx="8577953" cy="6344114"/>
          </a:xfrm>
          <a:custGeom>
            <a:avLst/>
            <a:gdLst/>
            <a:ahLst/>
            <a:cxnLst/>
            <a:rect l="l" t="t" r="r" b="b"/>
            <a:pathLst>
              <a:path w="8577953" h="6344114">
                <a:moveTo>
                  <a:pt x="0" y="2298455"/>
                </a:moveTo>
                <a:lnTo>
                  <a:pt x="8577953" y="0"/>
                </a:lnTo>
                <a:lnTo>
                  <a:pt x="8577953" y="6262024"/>
                </a:lnTo>
                <a:cubicBezTo>
                  <a:pt x="8577953" y="6307361"/>
                  <a:pt x="8541200" y="6344113"/>
                  <a:pt x="8495863" y="6344113"/>
                </a:cubicBezTo>
                <a:lnTo>
                  <a:pt x="1084031" y="634411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 rot="900000">
            <a:off x="-449071" y="5207889"/>
            <a:ext cx="7470000" cy="2486713"/>
          </a:xfrm>
          <a:custGeom>
            <a:avLst/>
            <a:gdLst/>
            <a:ahLst/>
            <a:cxnLst/>
            <a:rect l="l" t="t" r="r" b="b"/>
            <a:pathLst>
              <a:path w="7470000" h="2486713">
                <a:moveTo>
                  <a:pt x="0" y="0"/>
                </a:moveTo>
                <a:lnTo>
                  <a:pt x="7387910" y="0"/>
                </a:lnTo>
                <a:cubicBezTo>
                  <a:pt x="7433247" y="0"/>
                  <a:pt x="7470000" y="36753"/>
                  <a:pt x="7470000" y="82090"/>
                </a:cubicBezTo>
                <a:lnTo>
                  <a:pt x="7470000" y="663670"/>
                </a:lnTo>
                <a:lnTo>
                  <a:pt x="666313" y="2486713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 rot="900000">
            <a:off x="7192310" y="6483326"/>
            <a:ext cx="1932834" cy="635630"/>
          </a:xfrm>
          <a:custGeom>
            <a:avLst/>
            <a:gdLst/>
            <a:ahLst/>
            <a:cxnLst/>
            <a:rect l="l" t="t" r="r" b="b"/>
            <a:pathLst>
              <a:path w="1932834" h="63563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01288" y="0"/>
                </a:lnTo>
                <a:lnTo>
                  <a:pt x="1932834" y="117729"/>
                </a:lnTo>
                <a:lnTo>
                  <a:pt x="0" y="635630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 rot="900000">
            <a:off x="8127084" y="92392"/>
            <a:ext cx="1878991" cy="6414233"/>
          </a:xfrm>
          <a:custGeom>
            <a:avLst/>
            <a:gdLst/>
            <a:ahLst/>
            <a:cxnLst/>
            <a:rect l="l" t="t" r="r" b="b"/>
            <a:pathLst>
              <a:path w="1878991" h="6414233">
                <a:moveTo>
                  <a:pt x="0" y="42953"/>
                </a:moveTo>
                <a:lnTo>
                  <a:pt x="160303" y="0"/>
                </a:lnTo>
                <a:lnTo>
                  <a:pt x="1878991" y="6414233"/>
                </a:lnTo>
                <a:lnTo>
                  <a:pt x="82090" y="6414233"/>
                </a:lnTo>
                <a:cubicBezTo>
                  <a:pt x="36753" y="6414233"/>
                  <a:pt x="0" y="6377480"/>
                  <a:pt x="0" y="633214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 rot="900000">
            <a:off x="7521938" y="5927116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2B1063E3-F4DC-4E92-AD99-1C34DC746DCE}" type="datetimeFigureOut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17.10.2012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 rot="900000">
            <a:off x="3892286" y="5987296"/>
            <a:ext cx="3124200" cy="295162"/>
          </a:xfrm>
        </p:spPr>
        <p:txBody>
          <a:bodyPr/>
          <a:lstStyle>
            <a:lvl1pPr algn="r">
              <a:defRPr/>
            </a:lvl1pPr>
          </a:lstStyle>
          <a:p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 rot="900000">
            <a:off x="7599046" y="5570110"/>
            <a:ext cx="716206" cy="365125"/>
          </a:xfrm>
        </p:spPr>
        <p:txBody>
          <a:bodyPr/>
          <a:lstStyle>
            <a:lvl1pPr algn="l">
              <a:defRPr/>
            </a:lvl1pPr>
          </a:lstStyle>
          <a:p>
            <a:fld id="{FB78278A-71E0-4F52-BD2E-1278C26D804E}" type="slidenum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7591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 rot="20707748">
            <a:off x="-897260" y="-624538"/>
            <a:ext cx="7286946" cy="6041338"/>
          </a:xfrm>
          <a:custGeom>
            <a:avLst/>
            <a:gdLst/>
            <a:ahLst/>
            <a:cxnLst/>
            <a:rect l="l" t="t" r="r" b="b"/>
            <a:pathLst>
              <a:path w="7286946" h="6041338">
                <a:moveTo>
                  <a:pt x="1604186" y="0"/>
                </a:moveTo>
                <a:lnTo>
                  <a:pt x="7286946" y="1508972"/>
                </a:lnTo>
                <a:lnTo>
                  <a:pt x="7286946" y="5959247"/>
                </a:lnTo>
                <a:cubicBezTo>
                  <a:pt x="7286946" y="6004584"/>
                  <a:pt x="7250193" y="6041337"/>
                  <a:pt x="7204856" y="6041337"/>
                </a:cubicBezTo>
                <a:lnTo>
                  <a:pt x="0" y="6041338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 rot="20707748">
            <a:off x="64806" y="5378153"/>
            <a:ext cx="7443151" cy="2476431"/>
          </a:xfrm>
          <a:custGeom>
            <a:avLst/>
            <a:gdLst/>
            <a:ahLst/>
            <a:cxnLst/>
            <a:rect l="l" t="t" r="r" b="b"/>
            <a:pathLst>
              <a:path w="7443151" h="2476431">
                <a:moveTo>
                  <a:pt x="7393013" y="6452"/>
                </a:moveTo>
                <a:cubicBezTo>
                  <a:pt x="7422477" y="18914"/>
                  <a:pt x="7443150" y="48087"/>
                  <a:pt x="7443150" y="82090"/>
                </a:cubicBezTo>
                <a:lnTo>
                  <a:pt x="7443151" y="2476431"/>
                </a:lnTo>
                <a:lnTo>
                  <a:pt x="0" y="500014"/>
                </a:lnTo>
                <a:lnTo>
                  <a:pt x="132771" y="1"/>
                </a:lnTo>
                <a:lnTo>
                  <a:pt x="7361060" y="1"/>
                </a:lnTo>
                <a:cubicBezTo>
                  <a:pt x="7372394" y="0"/>
                  <a:pt x="7383192" y="2298"/>
                  <a:pt x="7393013" y="6452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 rot="20707748">
            <a:off x="7660994" y="5459931"/>
            <a:ext cx="1709023" cy="1538302"/>
          </a:xfrm>
          <a:custGeom>
            <a:avLst/>
            <a:gdLst/>
            <a:ahLst/>
            <a:cxnLst/>
            <a:rect l="l" t="t" r="r" b="b"/>
            <a:pathLst>
              <a:path w="1709023" h="1538302">
                <a:moveTo>
                  <a:pt x="1709023" y="0"/>
                </a:moveTo>
                <a:lnTo>
                  <a:pt x="1300550" y="1538302"/>
                </a:lnTo>
                <a:lnTo>
                  <a:pt x="0" y="119296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 rot="20707748">
            <a:off x="6673110" y="-489836"/>
            <a:ext cx="3059119" cy="5809409"/>
          </a:xfrm>
          <a:custGeom>
            <a:avLst/>
            <a:gdLst/>
            <a:ahLst/>
            <a:cxnLst/>
            <a:rect l="l" t="t" r="r" b="b"/>
            <a:pathLst>
              <a:path w="3059119" h="5809409">
                <a:moveTo>
                  <a:pt x="0" y="0"/>
                </a:moveTo>
                <a:lnTo>
                  <a:pt x="3059119" y="812303"/>
                </a:lnTo>
                <a:lnTo>
                  <a:pt x="1732212" y="5809409"/>
                </a:lnTo>
                <a:lnTo>
                  <a:pt x="82090" y="5809409"/>
                </a:lnTo>
                <a:cubicBezTo>
                  <a:pt x="36753" y="5809409"/>
                  <a:pt x="0" y="5772656"/>
                  <a:pt x="0" y="5727319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5504" y="2231136"/>
            <a:ext cx="4818888" cy="1435608"/>
          </a:xfrm>
        </p:spPr>
        <p:txBody>
          <a:bodyPr anchor="b"/>
          <a:lstStyle>
            <a:lvl1pPr algn="r">
              <a:defRPr sz="4400" b="0"/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-900000">
            <a:off x="844848" y="997933"/>
            <a:ext cx="5343100" cy="3888220"/>
          </a:xfrm>
        </p:spPr>
        <p:txBody>
          <a:bodyPr anchor="b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900000">
            <a:off x="3216573" y="5144589"/>
            <a:ext cx="3930375" cy="988131"/>
          </a:xfrm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2B1063E3-F4DC-4E92-AD99-1C34DC746DCE}" type="datetimeFigureOut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17.10.2012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263966" y="6099104"/>
            <a:ext cx="3063047" cy="365125"/>
          </a:xfrm>
        </p:spPr>
        <p:txBody>
          <a:bodyPr/>
          <a:lstStyle>
            <a:lvl1pPr algn="r">
              <a:defRPr/>
            </a:lvl1pPr>
          </a:lstStyle>
          <a:p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FB78278A-71E0-4F52-BD2E-1278C26D804E}" type="slidenum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95150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6DC0E-1917-4EF2-ADBC-F5E1B8B97171}" type="datetimeFigureOut">
              <a:rPr lang="nb-NO" smtClean="0">
                <a:solidFill>
                  <a:srgbClr val="48231E"/>
                </a:solidFill>
              </a:rPr>
              <a:pPr/>
              <a:t>17.10.2012</a:t>
            </a:fld>
            <a:endParaRPr lang="nb-NO">
              <a:solidFill>
                <a:srgbClr val="48231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48231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2D31E-6A3A-40C4-8179-E95E0559ED2D}" type="slidenum">
              <a:rPr lang="nb-NO" smtClean="0">
                <a:solidFill>
                  <a:srgbClr val="48231E"/>
                </a:solidFill>
              </a:rPr>
              <a:pPr/>
              <a:t>‹#›</a:t>
            </a:fld>
            <a:endParaRPr lang="nb-NO">
              <a:solidFill>
                <a:srgbClr val="48231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23369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 rot="900000">
            <a:off x="-533701" y="-979752"/>
            <a:ext cx="6672870" cy="6821601"/>
          </a:xfrm>
          <a:custGeom>
            <a:avLst/>
            <a:gdLst/>
            <a:ahLst/>
            <a:cxnLst/>
            <a:rect l="l" t="t" r="r" b="b"/>
            <a:pathLst>
              <a:path w="6672870" h="6821601">
                <a:moveTo>
                  <a:pt x="0" y="1787990"/>
                </a:moveTo>
                <a:lnTo>
                  <a:pt x="6672870" y="0"/>
                </a:lnTo>
                <a:lnTo>
                  <a:pt x="6672870" y="6739511"/>
                </a:lnTo>
                <a:cubicBezTo>
                  <a:pt x="6672870" y="6784848"/>
                  <a:pt x="6636117" y="6821601"/>
                  <a:pt x="6590780" y="6821601"/>
                </a:cubicBezTo>
                <a:lnTo>
                  <a:pt x="1348753" y="6821601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 rot="900000">
            <a:off x="-283896" y="5969722"/>
            <a:ext cx="5300494" cy="1495954"/>
          </a:xfrm>
          <a:custGeom>
            <a:avLst/>
            <a:gdLst/>
            <a:ahLst/>
            <a:cxnLst/>
            <a:rect l="l" t="t" r="r" b="b"/>
            <a:pathLst>
              <a:path w="5300494" h="1495954">
                <a:moveTo>
                  <a:pt x="0" y="0"/>
                </a:moveTo>
                <a:lnTo>
                  <a:pt x="5218404" y="0"/>
                </a:lnTo>
                <a:cubicBezTo>
                  <a:pt x="5263741" y="0"/>
                  <a:pt x="5300494" y="36753"/>
                  <a:pt x="5300494" y="82090"/>
                </a:cubicBezTo>
                <a:lnTo>
                  <a:pt x="5300494" y="183095"/>
                </a:lnTo>
                <a:lnTo>
                  <a:pt x="400840" y="149595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 rot="900000">
            <a:off x="6930292" y="-242630"/>
            <a:ext cx="2434235" cy="1383623"/>
          </a:xfrm>
          <a:custGeom>
            <a:avLst/>
            <a:gdLst/>
            <a:ahLst/>
            <a:cxnLst/>
            <a:rect l="l" t="t" r="r" b="b"/>
            <a:pathLst>
              <a:path w="2434235" h="1383623">
                <a:moveTo>
                  <a:pt x="0" y="552912"/>
                </a:moveTo>
                <a:lnTo>
                  <a:pt x="2063495" y="0"/>
                </a:lnTo>
                <a:lnTo>
                  <a:pt x="2434235" y="1383623"/>
                </a:lnTo>
                <a:lnTo>
                  <a:pt x="82090" y="1383622"/>
                </a:lnTo>
                <a:cubicBezTo>
                  <a:pt x="36754" y="1383622"/>
                  <a:pt x="0" y="1346869"/>
                  <a:pt x="0" y="130153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 rot="900000">
            <a:off x="5899782" y="1282101"/>
            <a:ext cx="3842742" cy="6178450"/>
          </a:xfrm>
          <a:custGeom>
            <a:avLst/>
            <a:gdLst/>
            <a:ahLst/>
            <a:cxnLst/>
            <a:rect l="l" t="t" r="r" b="b"/>
            <a:pathLst>
              <a:path w="3842742" h="617845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463128" y="0"/>
                </a:lnTo>
                <a:lnTo>
                  <a:pt x="3842742" y="5148790"/>
                </a:lnTo>
                <a:lnTo>
                  <a:pt x="0" y="6178450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4578273" y="2744935"/>
            <a:ext cx="5036383" cy="1997131"/>
          </a:xfrm>
        </p:spPr>
        <p:txBody>
          <a:bodyPr anchor="t">
            <a:normAutofit/>
          </a:bodyPr>
          <a:lstStyle>
            <a:lvl1pPr algn="r">
              <a:defRPr sz="4400" b="0"/>
            </a:lvl1pPr>
          </a:lstStyle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900000">
            <a:off x="1507529" y="615731"/>
            <a:ext cx="4323504" cy="3294418"/>
          </a:xfrm>
          <a:prstGeom prst="roundRect">
            <a:avLst>
              <a:gd name="adj" fmla="val 4992"/>
            </a:avLst>
          </a:prstGeom>
          <a:ln w="19050">
            <a:solidFill>
              <a:schemeClr val="tx1"/>
            </a:solidFill>
          </a:ln>
          <a:effectLst>
            <a:innerShdw blurRad="101600" dir="13500000">
              <a:prstClr val="black">
                <a:alpha val="70000"/>
              </a:prstClr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b-NO" smtClean="0"/>
              <a:t>Klikk ikonet for å legge til et bilde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900000">
            <a:off x="822789" y="4161126"/>
            <a:ext cx="4310915" cy="1203540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900000">
            <a:off x="6992395" y="571255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2B1063E3-F4DC-4E92-AD99-1C34DC746DCE}" type="datetimeFigureOut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17.10.2012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900000">
            <a:off x="647292" y="5162531"/>
            <a:ext cx="2977453" cy="365125"/>
          </a:xfrm>
        </p:spPr>
        <p:txBody>
          <a:bodyPr/>
          <a:lstStyle>
            <a:lvl1pPr algn="l">
              <a:defRPr/>
            </a:lvl1pPr>
          </a:lstStyle>
          <a:p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900000">
            <a:off x="7046470" y="391054"/>
            <a:ext cx="1963187" cy="365125"/>
          </a:xfrm>
        </p:spPr>
        <p:txBody>
          <a:bodyPr/>
          <a:lstStyle>
            <a:lvl1pPr algn="l">
              <a:defRPr/>
            </a:lvl1pPr>
          </a:lstStyle>
          <a:p>
            <a:fld id="{FB78278A-71E0-4F52-BD2E-1278C26D804E}" type="slidenum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54991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95918" y="-766298"/>
            <a:ext cx="8332816" cy="5894380"/>
          </a:xfrm>
          <a:custGeom>
            <a:avLst/>
            <a:gdLst/>
            <a:ahLst/>
            <a:cxnLst/>
            <a:rect l="l" t="t" r="r" b="b"/>
            <a:pathLst>
              <a:path w="8332816" h="5894380">
                <a:moveTo>
                  <a:pt x="1565164" y="0"/>
                </a:moveTo>
                <a:lnTo>
                  <a:pt x="8332816" y="1797049"/>
                </a:lnTo>
                <a:lnTo>
                  <a:pt x="8332816" y="5812290"/>
                </a:lnTo>
                <a:cubicBezTo>
                  <a:pt x="8332816" y="5857627"/>
                  <a:pt x="8296063" y="5894380"/>
                  <a:pt x="8250726" y="5894380"/>
                </a:cubicBezTo>
                <a:lnTo>
                  <a:pt x="0" y="589438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 rot="20707748">
            <a:off x="64746" y="5089618"/>
            <a:ext cx="8528044" cy="2911464"/>
          </a:xfrm>
          <a:custGeom>
            <a:avLst/>
            <a:gdLst/>
            <a:ahLst/>
            <a:cxnLst/>
            <a:rect l="l" t="t" r="r" b="b"/>
            <a:pathLst>
              <a:path w="8528044" h="2911464">
                <a:moveTo>
                  <a:pt x="8477907" y="6451"/>
                </a:moveTo>
                <a:cubicBezTo>
                  <a:pt x="8507371" y="18913"/>
                  <a:pt x="8528044" y="48087"/>
                  <a:pt x="8528044" y="82090"/>
                </a:cubicBezTo>
                <a:lnTo>
                  <a:pt x="8528044" y="2911464"/>
                </a:lnTo>
                <a:lnTo>
                  <a:pt x="0" y="646970"/>
                </a:lnTo>
                <a:lnTo>
                  <a:pt x="171794" y="0"/>
                </a:lnTo>
                <a:lnTo>
                  <a:pt x="8445954" y="0"/>
                </a:lnTo>
                <a:cubicBezTo>
                  <a:pt x="8457288" y="0"/>
                  <a:pt x="8468086" y="2297"/>
                  <a:pt x="847790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 rot="20707748">
            <a:off x="8533928" y="3839503"/>
            <a:ext cx="1011244" cy="2994350"/>
          </a:xfrm>
          <a:custGeom>
            <a:avLst/>
            <a:gdLst/>
            <a:ahLst/>
            <a:cxnLst/>
            <a:rect l="l" t="t" r="r" b="b"/>
            <a:pathLst>
              <a:path w="1011244" h="2994350">
                <a:moveTo>
                  <a:pt x="1011244" y="0"/>
                </a:moveTo>
                <a:lnTo>
                  <a:pt x="216140" y="2994350"/>
                </a:lnTo>
                <a:lnTo>
                  <a:pt x="0" y="2936957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 rot="20707748">
            <a:off x="7588490" y="-321837"/>
            <a:ext cx="1976541" cy="4072806"/>
          </a:xfrm>
          <a:custGeom>
            <a:avLst/>
            <a:gdLst/>
            <a:ahLst/>
            <a:cxnLst/>
            <a:rect l="l" t="t" r="r" b="b"/>
            <a:pathLst>
              <a:path w="1976541" h="4072806">
                <a:moveTo>
                  <a:pt x="0" y="0"/>
                </a:moveTo>
                <a:lnTo>
                  <a:pt x="1976541" y="524841"/>
                </a:lnTo>
                <a:lnTo>
                  <a:pt x="1034432" y="4072806"/>
                </a:lnTo>
                <a:lnTo>
                  <a:pt x="82090" y="4072806"/>
                </a:lnTo>
                <a:cubicBezTo>
                  <a:pt x="36753" y="4072806"/>
                  <a:pt x="0" y="4036053"/>
                  <a:pt x="0" y="399071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900000">
            <a:off x="3183882" y="4760430"/>
            <a:ext cx="5004753" cy="1299542"/>
          </a:xfrm>
        </p:spPr>
        <p:txBody>
          <a:bodyPr anchor="t"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781854" y="984581"/>
            <a:ext cx="6581279" cy="3604759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996405" y="6238502"/>
            <a:ext cx="1524000" cy="365125"/>
          </a:xfrm>
        </p:spPr>
        <p:txBody>
          <a:bodyPr/>
          <a:lstStyle/>
          <a:p>
            <a:fld id="{2B1063E3-F4DC-4E92-AD99-1C34DC746DCE}" type="datetimeFigureOut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17.10.2012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5321849" y="609479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8182730" y="3246937"/>
            <a:ext cx="907445" cy="365125"/>
          </a:xfrm>
        </p:spPr>
        <p:txBody>
          <a:bodyPr/>
          <a:lstStyle>
            <a:lvl1pPr algn="l">
              <a:defRPr/>
            </a:lvl1pPr>
          </a:lstStyle>
          <a:p>
            <a:fld id="{FB78278A-71E0-4F52-BD2E-1278C26D804E}" type="slidenum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1451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82907" y="-626065"/>
            <a:ext cx="7440156" cy="7347127"/>
          </a:xfrm>
          <a:custGeom>
            <a:avLst/>
            <a:gdLst/>
            <a:ahLst/>
            <a:cxnLst/>
            <a:rect l="l" t="t" r="r" b="b"/>
            <a:pathLst>
              <a:path w="7440156" h="7347127">
                <a:moveTo>
                  <a:pt x="1760047" y="0"/>
                </a:moveTo>
                <a:lnTo>
                  <a:pt x="7440156" y="1508269"/>
                </a:lnTo>
                <a:lnTo>
                  <a:pt x="7440156" y="7265037"/>
                </a:lnTo>
                <a:cubicBezTo>
                  <a:pt x="7440156" y="7310374"/>
                  <a:pt x="7403403" y="7347127"/>
                  <a:pt x="7358066" y="7347127"/>
                </a:cubicBezTo>
                <a:lnTo>
                  <a:pt x="2707078" y="7347127"/>
                </a:lnTo>
                <a:lnTo>
                  <a:pt x="0" y="6628304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 rot="20707748">
            <a:off x="3227235" y="6274264"/>
            <a:ext cx="4396677" cy="1167472"/>
          </a:xfrm>
          <a:custGeom>
            <a:avLst/>
            <a:gdLst/>
            <a:ahLst/>
            <a:cxnLst/>
            <a:rect l="l" t="t" r="r" b="b"/>
            <a:pathLst>
              <a:path w="4396677" h="1167472">
                <a:moveTo>
                  <a:pt x="4346539" y="6451"/>
                </a:moveTo>
                <a:cubicBezTo>
                  <a:pt x="4376003" y="18913"/>
                  <a:pt x="4396677" y="48087"/>
                  <a:pt x="4396677" y="82090"/>
                </a:cubicBezTo>
                <a:lnTo>
                  <a:pt x="4396677" y="1167472"/>
                </a:lnTo>
                <a:lnTo>
                  <a:pt x="0" y="0"/>
                </a:lnTo>
                <a:lnTo>
                  <a:pt x="4314586" y="0"/>
                </a:lnTo>
                <a:cubicBezTo>
                  <a:pt x="4325920" y="0"/>
                  <a:pt x="4336718" y="2297"/>
                  <a:pt x="4346539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 rot="20707748">
            <a:off x="7659524" y="5459724"/>
            <a:ext cx="1710569" cy="1538689"/>
          </a:xfrm>
          <a:custGeom>
            <a:avLst/>
            <a:gdLst/>
            <a:ahLst/>
            <a:cxnLst/>
            <a:rect l="l" t="t" r="r" b="b"/>
            <a:pathLst>
              <a:path w="1710569" h="1538689">
                <a:moveTo>
                  <a:pt x="1710569" y="1"/>
                </a:moveTo>
                <a:lnTo>
                  <a:pt x="1301993" y="1538689"/>
                </a:lnTo>
                <a:lnTo>
                  <a:pt x="0" y="1192965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 rot="20707748">
            <a:off x="6666426" y="-490731"/>
            <a:ext cx="3065776" cy="5811871"/>
          </a:xfrm>
          <a:custGeom>
            <a:avLst/>
            <a:gdLst/>
            <a:ahLst/>
            <a:cxnLst/>
            <a:rect l="l" t="t" r="r" b="b"/>
            <a:pathLst>
              <a:path w="3065776" h="5811871">
                <a:moveTo>
                  <a:pt x="0" y="0"/>
                </a:moveTo>
                <a:lnTo>
                  <a:pt x="3065776" y="814071"/>
                </a:lnTo>
                <a:lnTo>
                  <a:pt x="1738684" y="5811871"/>
                </a:lnTo>
                <a:lnTo>
                  <a:pt x="82090" y="5811871"/>
                </a:lnTo>
                <a:cubicBezTo>
                  <a:pt x="36753" y="5811871"/>
                  <a:pt x="0" y="5775118"/>
                  <a:pt x="0" y="572978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 rot="-900000">
            <a:off x="6793335" y="511413"/>
            <a:ext cx="1435608" cy="4818888"/>
          </a:xfrm>
        </p:spPr>
        <p:txBody>
          <a:bodyPr vert="eaVert"/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967762" y="1075673"/>
            <a:ext cx="5398955" cy="5088265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2B1063E3-F4DC-4E92-AD99-1C34DC746DCE}" type="datetimeFigureOut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17.10.2012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4997808" y="6188244"/>
            <a:ext cx="2380306" cy="365125"/>
          </a:xfrm>
        </p:spPr>
        <p:txBody>
          <a:bodyPr/>
          <a:lstStyle>
            <a:lvl1pPr algn="r">
              <a:defRPr/>
            </a:lvl1pPr>
          </a:lstStyle>
          <a:p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FB78278A-71E0-4F52-BD2E-1278C26D804E}" type="slidenum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73382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426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103427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>
                <a:solidFill>
                  <a:srgbClr val="FFFFFF"/>
                </a:solidFill>
                <a:latin typeface="Arial Black" pitchFamily="34" charset="0"/>
              </a:endParaRPr>
            </a:p>
          </p:txBody>
        </p:sp>
        <p:sp>
          <p:nvSpPr>
            <p:cNvPr id="103428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80 w 2123"/>
                <a:gd name="T1" fmla="*/ 1043 h 1696"/>
                <a:gd name="T2" fmla="*/ 544 w 2123"/>
                <a:gd name="T3" fmla="*/ 683 h 1696"/>
                <a:gd name="T4" fmla="*/ 670 w 2123"/>
                <a:gd name="T5" fmla="*/ 395 h 1696"/>
                <a:gd name="T6" fmla="*/ 927 w 2123"/>
                <a:gd name="T7" fmla="*/ 587 h 1696"/>
                <a:gd name="T8" fmla="*/ 1214 w 2123"/>
                <a:gd name="T9" fmla="*/ 869 h 1696"/>
                <a:gd name="T10" fmla="*/ 1483 w 2123"/>
                <a:gd name="T11" fmla="*/ 1109 h 1696"/>
                <a:gd name="T12" fmla="*/ 1800 w 2123"/>
                <a:gd name="T13" fmla="*/ 1360 h 1696"/>
                <a:gd name="T14" fmla="*/ 1883 w 2123"/>
                <a:gd name="T15" fmla="*/ 1414 h 1696"/>
                <a:gd name="T16" fmla="*/ 1836 w 2123"/>
                <a:gd name="T17" fmla="*/ 1354 h 1696"/>
                <a:gd name="T18" fmla="*/ 1411 w 2123"/>
                <a:gd name="T19" fmla="*/ 1001 h 1696"/>
                <a:gd name="T20" fmla="*/ 1088 w 2123"/>
                <a:gd name="T21" fmla="*/ 683 h 1696"/>
                <a:gd name="T22" fmla="*/ 723 w 2123"/>
                <a:gd name="T23" fmla="*/ 329 h 1696"/>
                <a:gd name="T24" fmla="*/ 999 w 2123"/>
                <a:gd name="T25" fmla="*/ 311 h 1696"/>
                <a:gd name="T26" fmla="*/ 1286 w 2123"/>
                <a:gd name="T27" fmla="*/ 317 h 1696"/>
                <a:gd name="T28" fmla="*/ 1614 w 2123"/>
                <a:gd name="T29" fmla="*/ 269 h 1696"/>
                <a:gd name="T30" fmla="*/ 2123 w 2123"/>
                <a:gd name="T31" fmla="*/ 197 h 1696"/>
                <a:gd name="T32" fmla="*/ 2075 w 2123"/>
                <a:gd name="T33" fmla="*/ 173 h 1696"/>
                <a:gd name="T34" fmla="*/ 1543 w 2123"/>
                <a:gd name="T35" fmla="*/ 257 h 1696"/>
                <a:gd name="T36" fmla="*/ 1208 w 2123"/>
                <a:gd name="T37" fmla="*/ 275 h 1696"/>
                <a:gd name="T38" fmla="*/ 759 w 2123"/>
                <a:gd name="T39" fmla="*/ 257 h 1696"/>
                <a:gd name="T40" fmla="*/ 819 w 2123"/>
                <a:gd name="T41" fmla="*/ 227 h 1696"/>
                <a:gd name="T42" fmla="*/ 1142 w 2123"/>
                <a:gd name="T43" fmla="*/ 0 h 1696"/>
                <a:gd name="T44" fmla="*/ 1088 w 2123"/>
                <a:gd name="T45" fmla="*/ 30 h 1696"/>
                <a:gd name="T46" fmla="*/ 1010 w 2123"/>
                <a:gd name="T47" fmla="*/ 84 h 1696"/>
                <a:gd name="T48" fmla="*/ 855 w 2123"/>
                <a:gd name="T49" fmla="*/ 191 h 1696"/>
                <a:gd name="T50" fmla="*/ 670 w 2123"/>
                <a:gd name="T51" fmla="*/ 281 h 1696"/>
                <a:gd name="T52" fmla="*/ 634 w 2123"/>
                <a:gd name="T53" fmla="*/ 359 h 1696"/>
                <a:gd name="T54" fmla="*/ 305 w 2123"/>
                <a:gd name="T55" fmla="*/ 587 h 1696"/>
                <a:gd name="T56" fmla="*/ 0 w 2123"/>
                <a:gd name="T57" fmla="*/ 725 h 1696"/>
                <a:gd name="T58" fmla="*/ 0 w 2123"/>
                <a:gd name="T59" fmla="*/ 731 h 1696"/>
                <a:gd name="T60" fmla="*/ 0 w 2123"/>
                <a:gd name="T61" fmla="*/ 767 h 1696"/>
                <a:gd name="T62" fmla="*/ 299 w 2123"/>
                <a:gd name="T63" fmla="*/ 635 h 1696"/>
                <a:gd name="T64" fmla="*/ 592 w 2123"/>
                <a:gd name="T65" fmla="*/ 431 h 1696"/>
                <a:gd name="T66" fmla="*/ 508 w 2123"/>
                <a:gd name="T67" fmla="*/ 671 h 1696"/>
                <a:gd name="T68" fmla="*/ 526 w 2123"/>
                <a:gd name="T69" fmla="*/ 995 h 1696"/>
                <a:gd name="T70" fmla="*/ 460 w 2123"/>
                <a:gd name="T71" fmla="*/ 1168 h 1696"/>
                <a:gd name="T72" fmla="*/ 329 w 2123"/>
                <a:gd name="T73" fmla="*/ 1480 h 1696"/>
                <a:gd name="T74" fmla="*/ 323 w 2123"/>
                <a:gd name="T75" fmla="*/ 1696 h 1696"/>
                <a:gd name="T76" fmla="*/ 329 w 2123"/>
                <a:gd name="T77" fmla="*/ 1696 h 1696"/>
                <a:gd name="T78" fmla="*/ 347 w 2123"/>
                <a:gd name="T79" fmla="*/ 1552 h 1696"/>
                <a:gd name="T80" fmla="*/ 580 w 2123"/>
                <a:gd name="T81" fmla="*/ 1043 h 1696"/>
                <a:gd name="T82" fmla="*/ 580 w 2123"/>
                <a:gd name="T83" fmla="*/ 1043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>
                <a:solidFill>
                  <a:srgbClr val="FFFFFF"/>
                </a:solidFill>
                <a:latin typeface="Arial Black" pitchFamily="34" charset="0"/>
              </a:endParaRPr>
            </a:p>
          </p:txBody>
        </p:sp>
        <p:sp>
          <p:nvSpPr>
            <p:cNvPr id="103429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>
                <a:solidFill>
                  <a:srgbClr val="FFFFFF"/>
                </a:solidFill>
                <a:latin typeface="Arial Black" pitchFamily="34" charset="0"/>
              </a:endParaRPr>
            </a:p>
          </p:txBody>
        </p:sp>
        <p:sp>
          <p:nvSpPr>
            <p:cNvPr id="103430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3 w 969"/>
                <a:gd name="T1" fmla="*/ 1186 h 1192"/>
                <a:gd name="T2" fmla="*/ 490 w 969"/>
                <a:gd name="T3" fmla="*/ 1192 h 1192"/>
                <a:gd name="T4" fmla="*/ 580 w 969"/>
                <a:gd name="T5" fmla="*/ 1150 h 1192"/>
                <a:gd name="T6" fmla="*/ 813 w 969"/>
                <a:gd name="T7" fmla="*/ 1085 h 1192"/>
                <a:gd name="T8" fmla="*/ 933 w 969"/>
                <a:gd name="T9" fmla="*/ 1055 h 1192"/>
                <a:gd name="T10" fmla="*/ 759 w 969"/>
                <a:gd name="T11" fmla="*/ 989 h 1192"/>
                <a:gd name="T12" fmla="*/ 556 w 969"/>
                <a:gd name="T13" fmla="*/ 953 h 1192"/>
                <a:gd name="T14" fmla="*/ 197 w 969"/>
                <a:gd name="T15" fmla="*/ 971 h 1192"/>
                <a:gd name="T16" fmla="*/ 299 w 969"/>
                <a:gd name="T17" fmla="*/ 893 h 1192"/>
                <a:gd name="T18" fmla="*/ 496 w 969"/>
                <a:gd name="T19" fmla="*/ 803 h 1192"/>
                <a:gd name="T20" fmla="*/ 694 w 969"/>
                <a:gd name="T21" fmla="*/ 671 h 1192"/>
                <a:gd name="T22" fmla="*/ 700 w 969"/>
                <a:gd name="T23" fmla="*/ 671 h 1192"/>
                <a:gd name="T24" fmla="*/ 712 w 969"/>
                <a:gd name="T25" fmla="*/ 665 h 1192"/>
                <a:gd name="T26" fmla="*/ 753 w 969"/>
                <a:gd name="T27" fmla="*/ 647 h 1192"/>
                <a:gd name="T28" fmla="*/ 777 w 969"/>
                <a:gd name="T29" fmla="*/ 641 h 1192"/>
                <a:gd name="T30" fmla="*/ 789 w 969"/>
                <a:gd name="T31" fmla="*/ 629 h 1192"/>
                <a:gd name="T32" fmla="*/ 795 w 969"/>
                <a:gd name="T33" fmla="*/ 617 h 1192"/>
                <a:gd name="T34" fmla="*/ 789 w 969"/>
                <a:gd name="T35" fmla="*/ 611 h 1192"/>
                <a:gd name="T36" fmla="*/ 783 w 969"/>
                <a:gd name="T37" fmla="*/ 599 h 1192"/>
                <a:gd name="T38" fmla="*/ 783 w 969"/>
                <a:gd name="T39" fmla="*/ 575 h 1192"/>
                <a:gd name="T40" fmla="*/ 795 w 969"/>
                <a:gd name="T41" fmla="*/ 545 h 1192"/>
                <a:gd name="T42" fmla="*/ 807 w 969"/>
                <a:gd name="T43" fmla="*/ 515 h 1192"/>
                <a:gd name="T44" fmla="*/ 825 w 969"/>
                <a:gd name="T45" fmla="*/ 485 h 1192"/>
                <a:gd name="T46" fmla="*/ 837 w 969"/>
                <a:gd name="T47" fmla="*/ 455 h 1192"/>
                <a:gd name="T48" fmla="*/ 843 w 969"/>
                <a:gd name="T49" fmla="*/ 437 h 1192"/>
                <a:gd name="T50" fmla="*/ 849 w 969"/>
                <a:gd name="T51" fmla="*/ 431 h 1192"/>
                <a:gd name="T52" fmla="*/ 849 w 969"/>
                <a:gd name="T53" fmla="*/ 347 h 1192"/>
                <a:gd name="T54" fmla="*/ 849 w 969"/>
                <a:gd name="T55" fmla="*/ 341 h 1192"/>
                <a:gd name="T56" fmla="*/ 855 w 969"/>
                <a:gd name="T57" fmla="*/ 335 h 1192"/>
                <a:gd name="T58" fmla="*/ 873 w 969"/>
                <a:gd name="T59" fmla="*/ 305 h 1192"/>
                <a:gd name="T60" fmla="*/ 885 w 969"/>
                <a:gd name="T61" fmla="*/ 269 h 1192"/>
                <a:gd name="T62" fmla="*/ 897 w 969"/>
                <a:gd name="T63" fmla="*/ 239 h 1192"/>
                <a:gd name="T64" fmla="*/ 903 w 969"/>
                <a:gd name="T65" fmla="*/ 227 h 1192"/>
                <a:gd name="T66" fmla="*/ 909 w 969"/>
                <a:gd name="T67" fmla="*/ 215 h 1192"/>
                <a:gd name="T68" fmla="*/ 927 w 969"/>
                <a:gd name="T69" fmla="*/ 173 h 1192"/>
                <a:gd name="T70" fmla="*/ 945 w 969"/>
                <a:gd name="T71" fmla="*/ 137 h 1192"/>
                <a:gd name="T72" fmla="*/ 951 w 969"/>
                <a:gd name="T73" fmla="*/ 125 h 1192"/>
                <a:gd name="T74" fmla="*/ 951 w 969"/>
                <a:gd name="T75" fmla="*/ 119 h 1192"/>
                <a:gd name="T76" fmla="*/ 969 w 969"/>
                <a:gd name="T77" fmla="*/ 0 h 1192"/>
                <a:gd name="T78" fmla="*/ 945 w 969"/>
                <a:gd name="T79" fmla="*/ 47 h 1192"/>
                <a:gd name="T80" fmla="*/ 783 w 969"/>
                <a:gd name="T81" fmla="*/ 113 h 1192"/>
                <a:gd name="T82" fmla="*/ 706 w 969"/>
                <a:gd name="T83" fmla="*/ 161 h 1192"/>
                <a:gd name="T84" fmla="*/ 460 w 969"/>
                <a:gd name="T85" fmla="*/ 233 h 1192"/>
                <a:gd name="T86" fmla="*/ 281 w 969"/>
                <a:gd name="T87" fmla="*/ 287 h 1192"/>
                <a:gd name="T88" fmla="*/ 173 w 969"/>
                <a:gd name="T89" fmla="*/ 293 h 1192"/>
                <a:gd name="T90" fmla="*/ 12 w 969"/>
                <a:gd name="T91" fmla="*/ 485 h 1192"/>
                <a:gd name="T92" fmla="*/ 0 w 969"/>
                <a:gd name="T93" fmla="*/ 509 h 1192"/>
                <a:gd name="T94" fmla="*/ 0 w 969"/>
                <a:gd name="T95" fmla="*/ 1186 h 1192"/>
                <a:gd name="T96" fmla="*/ 96 w 969"/>
                <a:gd name="T97" fmla="*/ 1180 h 1192"/>
                <a:gd name="T98" fmla="*/ 323 w 969"/>
                <a:gd name="T99" fmla="*/ 1186 h 1192"/>
                <a:gd name="T100" fmla="*/ 323 w 969"/>
                <a:gd name="T101" fmla="*/ 1186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>
                <a:solidFill>
                  <a:srgbClr val="FFFFFF"/>
                </a:solidFill>
                <a:latin typeface="Arial Black" pitchFamily="34" charset="0"/>
              </a:endParaRPr>
            </a:p>
          </p:txBody>
        </p:sp>
        <p:sp>
          <p:nvSpPr>
            <p:cNvPr id="103431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>
                <a:solidFill>
                  <a:srgbClr val="FFFFFF"/>
                </a:solidFill>
                <a:latin typeface="Arial Black" pitchFamily="34" charset="0"/>
              </a:endParaRPr>
            </a:p>
          </p:txBody>
        </p:sp>
        <p:sp>
          <p:nvSpPr>
            <p:cNvPr id="103432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34 w 2176"/>
                <a:gd name="T1" fmla="*/ 767 h 1505"/>
                <a:gd name="T2" fmla="*/ 1190 w 2176"/>
                <a:gd name="T3" fmla="*/ 1235 h 1505"/>
                <a:gd name="T4" fmla="*/ 956 w 2176"/>
                <a:gd name="T5" fmla="*/ 1193 h 1505"/>
                <a:gd name="T6" fmla="*/ 723 w 2176"/>
                <a:gd name="T7" fmla="*/ 1127 h 1505"/>
                <a:gd name="T8" fmla="*/ 442 w 2176"/>
                <a:gd name="T9" fmla="*/ 1109 h 1505"/>
                <a:gd name="T10" fmla="*/ 0 w 2176"/>
                <a:gd name="T11" fmla="*/ 1079 h 1505"/>
                <a:gd name="T12" fmla="*/ 30 w 2176"/>
                <a:gd name="T13" fmla="*/ 1115 h 1505"/>
                <a:gd name="T14" fmla="*/ 496 w 2176"/>
                <a:gd name="T15" fmla="*/ 1133 h 1505"/>
                <a:gd name="T16" fmla="*/ 777 w 2176"/>
                <a:gd name="T17" fmla="*/ 1187 h 1505"/>
                <a:gd name="T18" fmla="*/ 1130 w 2176"/>
                <a:gd name="T19" fmla="*/ 1301 h 1505"/>
                <a:gd name="T20" fmla="*/ 1070 w 2176"/>
                <a:gd name="T21" fmla="*/ 1319 h 1505"/>
                <a:gd name="T22" fmla="*/ 711 w 2176"/>
                <a:gd name="T23" fmla="*/ 1505 h 1505"/>
                <a:gd name="T24" fmla="*/ 765 w 2176"/>
                <a:gd name="T25" fmla="*/ 1481 h 1505"/>
                <a:gd name="T26" fmla="*/ 861 w 2176"/>
                <a:gd name="T27" fmla="*/ 1439 h 1505"/>
                <a:gd name="T28" fmla="*/ 1022 w 2176"/>
                <a:gd name="T29" fmla="*/ 1355 h 1505"/>
                <a:gd name="T30" fmla="*/ 1214 w 2176"/>
                <a:gd name="T31" fmla="*/ 1295 h 1505"/>
                <a:gd name="T32" fmla="*/ 1267 w 2176"/>
                <a:gd name="T33" fmla="*/ 1223 h 1505"/>
                <a:gd name="T34" fmla="*/ 1632 w 2176"/>
                <a:gd name="T35" fmla="*/ 1043 h 1505"/>
                <a:gd name="T36" fmla="*/ 1931 w 2176"/>
                <a:gd name="T37" fmla="*/ 953 h 1505"/>
                <a:gd name="T38" fmla="*/ 2176 w 2176"/>
                <a:gd name="T39" fmla="*/ 821 h 1505"/>
                <a:gd name="T40" fmla="*/ 1961 w 2176"/>
                <a:gd name="T41" fmla="*/ 911 h 1505"/>
                <a:gd name="T42" fmla="*/ 1656 w 2176"/>
                <a:gd name="T43" fmla="*/ 989 h 1505"/>
                <a:gd name="T44" fmla="*/ 1339 w 2176"/>
                <a:gd name="T45" fmla="*/ 1151 h 1505"/>
                <a:gd name="T46" fmla="*/ 1501 w 2176"/>
                <a:gd name="T47" fmla="*/ 905 h 1505"/>
                <a:gd name="T48" fmla="*/ 1620 w 2176"/>
                <a:gd name="T49" fmla="*/ 545 h 1505"/>
                <a:gd name="T50" fmla="*/ 1740 w 2176"/>
                <a:gd name="T51" fmla="*/ 372 h 1505"/>
                <a:gd name="T52" fmla="*/ 1979 w 2176"/>
                <a:gd name="T53" fmla="*/ 60 h 1505"/>
                <a:gd name="T54" fmla="*/ 2003 w 2176"/>
                <a:gd name="T55" fmla="*/ 0 h 1505"/>
                <a:gd name="T56" fmla="*/ 1973 w 2176"/>
                <a:gd name="T57" fmla="*/ 0 h 1505"/>
                <a:gd name="T58" fmla="*/ 1596 w 2176"/>
                <a:gd name="T59" fmla="*/ 480 h 1505"/>
                <a:gd name="T60" fmla="*/ 1477 w 2176"/>
                <a:gd name="T61" fmla="*/ 887 h 1505"/>
                <a:gd name="T62" fmla="*/ 1255 w 2176"/>
                <a:gd name="T63" fmla="*/ 1175 h 1505"/>
                <a:gd name="T64" fmla="*/ 1130 w 2176"/>
                <a:gd name="T65" fmla="*/ 905 h 1505"/>
                <a:gd name="T66" fmla="*/ 1010 w 2176"/>
                <a:gd name="T67" fmla="*/ 540 h 1505"/>
                <a:gd name="T68" fmla="*/ 885 w 2176"/>
                <a:gd name="T69" fmla="*/ 222 h 1505"/>
                <a:gd name="T70" fmla="*/ 789 w 2176"/>
                <a:gd name="T71" fmla="*/ 0 h 1505"/>
                <a:gd name="T72" fmla="*/ 753 w 2176"/>
                <a:gd name="T73" fmla="*/ 0 h 1505"/>
                <a:gd name="T74" fmla="*/ 903 w 2176"/>
                <a:gd name="T75" fmla="*/ 354 h 1505"/>
                <a:gd name="T76" fmla="*/ 1034 w 2176"/>
                <a:gd name="T77" fmla="*/ 767 h 1505"/>
                <a:gd name="T78" fmla="*/ 1034 w 2176"/>
                <a:gd name="T79" fmla="*/ 767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>
                <a:solidFill>
                  <a:srgbClr val="FFFFFF"/>
                </a:solidFill>
                <a:latin typeface="Arial Black" pitchFamily="34" charset="0"/>
              </a:endParaRPr>
            </a:p>
          </p:txBody>
        </p:sp>
        <p:sp>
          <p:nvSpPr>
            <p:cNvPr id="103433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1 w 813"/>
                <a:gd name="T1" fmla="*/ 564 h 804"/>
                <a:gd name="T2" fmla="*/ 329 w 813"/>
                <a:gd name="T3" fmla="*/ 438 h 804"/>
                <a:gd name="T4" fmla="*/ 646 w 813"/>
                <a:gd name="T5" fmla="*/ 216 h 804"/>
                <a:gd name="T6" fmla="*/ 813 w 813"/>
                <a:gd name="T7" fmla="*/ 0 h 804"/>
                <a:gd name="T8" fmla="*/ 676 w 813"/>
                <a:gd name="T9" fmla="*/ 150 h 804"/>
                <a:gd name="T10" fmla="*/ 144 w 813"/>
                <a:gd name="T11" fmla="*/ 504 h 804"/>
                <a:gd name="T12" fmla="*/ 0 w 813"/>
                <a:gd name="T13" fmla="*/ 732 h 804"/>
                <a:gd name="T14" fmla="*/ 0 w 813"/>
                <a:gd name="T15" fmla="*/ 804 h 804"/>
                <a:gd name="T16" fmla="*/ 161 w 813"/>
                <a:gd name="T17" fmla="*/ 564 h 804"/>
                <a:gd name="T18" fmla="*/ 161 w 813"/>
                <a:gd name="T19" fmla="*/ 564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>
                <a:solidFill>
                  <a:srgbClr val="FFFFFF"/>
                </a:solidFill>
                <a:latin typeface="Arial Black" pitchFamily="34" charset="0"/>
              </a:endParaRPr>
            </a:p>
          </p:txBody>
        </p:sp>
        <p:sp>
          <p:nvSpPr>
            <p:cNvPr id="103434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0 w 759"/>
                <a:gd name="T1" fmla="*/ 66 h 107"/>
                <a:gd name="T2" fmla="*/ 759 w 759"/>
                <a:gd name="T3" fmla="*/ 0 h 107"/>
                <a:gd name="T4" fmla="*/ 496 w 759"/>
                <a:gd name="T5" fmla="*/ 36 h 107"/>
                <a:gd name="T6" fmla="*/ 138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0 w 759"/>
                <a:gd name="T15" fmla="*/ 66 h 107"/>
                <a:gd name="T16" fmla="*/ 460 w 759"/>
                <a:gd name="T17" fmla="*/ 6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>
                <a:solidFill>
                  <a:srgbClr val="FFFFFF"/>
                </a:solidFill>
                <a:latin typeface="Arial Black" pitchFamily="34" charset="0"/>
              </a:endParaRPr>
            </a:p>
          </p:txBody>
        </p:sp>
        <p:sp>
          <p:nvSpPr>
            <p:cNvPr id="103435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87 w 3169"/>
                <a:gd name="T1" fmla="*/ 239 h 743"/>
                <a:gd name="T2" fmla="*/ 1734 w 3169"/>
                <a:gd name="T3" fmla="*/ 233 h 743"/>
                <a:gd name="T4" fmla="*/ 2087 w 3169"/>
                <a:gd name="T5" fmla="*/ 251 h 743"/>
                <a:gd name="T6" fmla="*/ 2505 w 3169"/>
                <a:gd name="T7" fmla="*/ 233 h 743"/>
                <a:gd name="T8" fmla="*/ 3169 w 3169"/>
                <a:gd name="T9" fmla="*/ 204 h 743"/>
                <a:gd name="T10" fmla="*/ 3115 w 3169"/>
                <a:gd name="T11" fmla="*/ 186 h 743"/>
                <a:gd name="T12" fmla="*/ 2422 w 3169"/>
                <a:gd name="T13" fmla="*/ 221 h 743"/>
                <a:gd name="T14" fmla="*/ 2003 w 3169"/>
                <a:gd name="T15" fmla="*/ 221 h 743"/>
                <a:gd name="T16" fmla="*/ 1459 w 3169"/>
                <a:gd name="T17" fmla="*/ 186 h 743"/>
                <a:gd name="T18" fmla="*/ 1543 w 3169"/>
                <a:gd name="T19" fmla="*/ 168 h 743"/>
                <a:gd name="T20" fmla="*/ 2039 w 3169"/>
                <a:gd name="T21" fmla="*/ 0 h 743"/>
                <a:gd name="T22" fmla="*/ 1961 w 3169"/>
                <a:gd name="T23" fmla="*/ 24 h 743"/>
                <a:gd name="T24" fmla="*/ 1836 w 3169"/>
                <a:gd name="T25" fmla="*/ 66 h 743"/>
                <a:gd name="T26" fmla="*/ 1602 w 3169"/>
                <a:gd name="T27" fmla="*/ 138 h 743"/>
                <a:gd name="T28" fmla="*/ 1339 w 3169"/>
                <a:gd name="T29" fmla="*/ 198 h 743"/>
                <a:gd name="T30" fmla="*/ 1268 w 3169"/>
                <a:gd name="T31" fmla="*/ 251 h 743"/>
                <a:gd name="T32" fmla="*/ 765 w 3169"/>
                <a:gd name="T33" fmla="*/ 413 h 743"/>
                <a:gd name="T34" fmla="*/ 335 w 3169"/>
                <a:gd name="T35" fmla="*/ 503 h 743"/>
                <a:gd name="T36" fmla="*/ 0 w 3169"/>
                <a:gd name="T37" fmla="*/ 617 h 743"/>
                <a:gd name="T38" fmla="*/ 299 w 3169"/>
                <a:gd name="T39" fmla="*/ 539 h 743"/>
                <a:gd name="T40" fmla="*/ 735 w 3169"/>
                <a:gd name="T41" fmla="*/ 449 h 743"/>
                <a:gd name="T42" fmla="*/ 1178 w 3169"/>
                <a:gd name="T43" fmla="*/ 311 h 743"/>
                <a:gd name="T44" fmla="*/ 981 w 3169"/>
                <a:gd name="T45" fmla="*/ 491 h 743"/>
                <a:gd name="T46" fmla="*/ 867 w 3169"/>
                <a:gd name="T47" fmla="*/ 743 h 743"/>
                <a:gd name="T48" fmla="*/ 861 w 3169"/>
                <a:gd name="T49" fmla="*/ 743 h 743"/>
                <a:gd name="T50" fmla="*/ 933 w 3169"/>
                <a:gd name="T51" fmla="*/ 743 h 743"/>
                <a:gd name="T52" fmla="*/ 1022 w 3169"/>
                <a:gd name="T53" fmla="*/ 497 h 743"/>
                <a:gd name="T54" fmla="*/ 1297 w 3169"/>
                <a:gd name="T55" fmla="*/ 281 h 743"/>
                <a:gd name="T56" fmla="*/ 1531 w 3169"/>
                <a:gd name="T57" fmla="*/ 449 h 743"/>
                <a:gd name="T58" fmla="*/ 1770 w 3169"/>
                <a:gd name="T59" fmla="*/ 677 h 743"/>
                <a:gd name="T60" fmla="*/ 1854 w 3169"/>
                <a:gd name="T61" fmla="*/ 743 h 743"/>
                <a:gd name="T62" fmla="*/ 1919 w 3169"/>
                <a:gd name="T63" fmla="*/ 743 h 743"/>
                <a:gd name="T64" fmla="*/ 1692 w 3169"/>
                <a:gd name="T65" fmla="*/ 527 h 743"/>
                <a:gd name="T66" fmla="*/ 1387 w 3169"/>
                <a:gd name="T67" fmla="*/ 239 h 743"/>
                <a:gd name="T68" fmla="*/ 1387 w 3169"/>
                <a:gd name="T69" fmla="*/ 239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>
                <a:solidFill>
                  <a:srgbClr val="FFFFFF"/>
                </a:solidFill>
                <a:latin typeface="Arial Black" pitchFamily="34" charset="0"/>
              </a:endParaRPr>
            </a:p>
          </p:txBody>
        </p:sp>
        <p:sp>
          <p:nvSpPr>
            <p:cNvPr id="103436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>
                <a:solidFill>
                  <a:srgbClr val="FFFFFF"/>
                </a:solidFill>
                <a:latin typeface="Arial Black" pitchFamily="34" charset="0"/>
              </a:endParaRPr>
            </a:p>
          </p:txBody>
        </p:sp>
        <p:sp>
          <p:nvSpPr>
            <p:cNvPr id="103437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>
                <a:solidFill>
                  <a:srgbClr val="FFFFFF"/>
                </a:solidFill>
                <a:latin typeface="Arial Black" pitchFamily="34" charset="0"/>
              </a:endParaRPr>
            </a:p>
          </p:txBody>
        </p:sp>
        <p:sp>
          <p:nvSpPr>
            <p:cNvPr id="103438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>
                <a:solidFill>
                  <a:srgbClr val="FFFFFF"/>
                </a:solidFill>
                <a:latin typeface="Arial Black" pitchFamily="34" charset="0"/>
              </a:endParaRPr>
            </a:p>
          </p:txBody>
        </p:sp>
        <p:sp>
          <p:nvSpPr>
            <p:cNvPr id="103439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>
                <a:solidFill>
                  <a:srgbClr val="FFFFFF"/>
                </a:solidFill>
                <a:latin typeface="Arial Black" pitchFamily="34" charset="0"/>
              </a:endParaRPr>
            </a:p>
          </p:txBody>
        </p:sp>
        <p:sp>
          <p:nvSpPr>
            <p:cNvPr id="103440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>
                <a:solidFill>
                  <a:srgbClr val="FFFFFF"/>
                </a:solidFill>
                <a:latin typeface="Arial Black" pitchFamily="34" charset="0"/>
              </a:endParaRPr>
            </a:p>
          </p:txBody>
        </p:sp>
        <p:sp>
          <p:nvSpPr>
            <p:cNvPr id="103441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>
                <a:solidFill>
                  <a:srgbClr val="FFFFFF"/>
                </a:solidFill>
                <a:latin typeface="Arial Black" pitchFamily="34" charset="0"/>
              </a:endParaRPr>
            </a:p>
          </p:txBody>
        </p:sp>
        <p:sp>
          <p:nvSpPr>
            <p:cNvPr id="103442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>
                <a:solidFill>
                  <a:srgbClr val="FFFFFF"/>
                </a:solidFill>
                <a:latin typeface="Arial Black" pitchFamily="34" charset="0"/>
              </a:endParaRPr>
            </a:p>
          </p:txBody>
        </p:sp>
        <p:sp>
          <p:nvSpPr>
            <p:cNvPr id="103443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>
                <a:solidFill>
                  <a:srgbClr val="FFFFFF"/>
                </a:solidFill>
                <a:latin typeface="Arial Black" pitchFamily="34" charset="0"/>
              </a:endParaRPr>
            </a:p>
          </p:txBody>
        </p:sp>
        <p:sp>
          <p:nvSpPr>
            <p:cNvPr id="103444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42 w 2153"/>
                <a:gd name="T1" fmla="*/ 851 h 1930"/>
                <a:gd name="T2" fmla="*/ 1937 w 2153"/>
                <a:gd name="T3" fmla="*/ 1019 h 1930"/>
                <a:gd name="T4" fmla="*/ 2051 w 2153"/>
                <a:gd name="T5" fmla="*/ 1168 h 1930"/>
                <a:gd name="T6" fmla="*/ 2117 w 2153"/>
                <a:gd name="T7" fmla="*/ 1246 h 1930"/>
                <a:gd name="T8" fmla="*/ 2153 w 2153"/>
                <a:gd name="T9" fmla="*/ 1294 h 1930"/>
                <a:gd name="T10" fmla="*/ 1889 w 2153"/>
                <a:gd name="T11" fmla="*/ 977 h 1930"/>
                <a:gd name="T12" fmla="*/ 1860 w 2153"/>
                <a:gd name="T13" fmla="*/ 929 h 1930"/>
                <a:gd name="T14" fmla="*/ 1782 w 2153"/>
                <a:gd name="T15" fmla="*/ 1240 h 1930"/>
                <a:gd name="T16" fmla="*/ 1770 w 2153"/>
                <a:gd name="T17" fmla="*/ 1486 h 1930"/>
                <a:gd name="T18" fmla="*/ 1818 w 2153"/>
                <a:gd name="T19" fmla="*/ 1906 h 1930"/>
                <a:gd name="T20" fmla="*/ 1788 w 2153"/>
                <a:gd name="T21" fmla="*/ 1930 h 1930"/>
                <a:gd name="T22" fmla="*/ 1746 w 2153"/>
                <a:gd name="T23" fmla="*/ 1534 h 1930"/>
                <a:gd name="T24" fmla="*/ 1728 w 2153"/>
                <a:gd name="T25" fmla="*/ 1288 h 1930"/>
                <a:gd name="T26" fmla="*/ 1764 w 2153"/>
                <a:gd name="T27" fmla="*/ 1085 h 1930"/>
                <a:gd name="T28" fmla="*/ 1770 w 2153"/>
                <a:gd name="T29" fmla="*/ 875 h 1930"/>
                <a:gd name="T30" fmla="*/ 1268 w 2153"/>
                <a:gd name="T31" fmla="*/ 1007 h 1930"/>
                <a:gd name="T32" fmla="*/ 825 w 2153"/>
                <a:gd name="T33" fmla="*/ 1132 h 1930"/>
                <a:gd name="T34" fmla="*/ 323 w 2153"/>
                <a:gd name="T35" fmla="*/ 1312 h 1930"/>
                <a:gd name="T36" fmla="*/ 18 w 2153"/>
                <a:gd name="T37" fmla="*/ 1420 h 1930"/>
                <a:gd name="T38" fmla="*/ 311 w 2153"/>
                <a:gd name="T39" fmla="*/ 1282 h 1930"/>
                <a:gd name="T40" fmla="*/ 682 w 2153"/>
                <a:gd name="T41" fmla="*/ 1144 h 1930"/>
                <a:gd name="T42" fmla="*/ 1022 w 2153"/>
                <a:gd name="T43" fmla="*/ 1037 h 1930"/>
                <a:gd name="T44" fmla="*/ 1411 w 2153"/>
                <a:gd name="T45" fmla="*/ 929 h 1930"/>
                <a:gd name="T46" fmla="*/ 1692 w 2153"/>
                <a:gd name="T47" fmla="*/ 815 h 1930"/>
                <a:gd name="T48" fmla="*/ 1333 w 2153"/>
                <a:gd name="T49" fmla="*/ 623 h 1930"/>
                <a:gd name="T50" fmla="*/ 861 w 2153"/>
                <a:gd name="T51" fmla="*/ 515 h 1930"/>
                <a:gd name="T52" fmla="*/ 227 w 2153"/>
                <a:gd name="T53" fmla="*/ 161 h 1930"/>
                <a:gd name="T54" fmla="*/ 0 w 2153"/>
                <a:gd name="T55" fmla="*/ 83 h 1930"/>
                <a:gd name="T56" fmla="*/ 329 w 2153"/>
                <a:gd name="T57" fmla="*/ 179 h 1930"/>
                <a:gd name="T58" fmla="*/ 712 w 2153"/>
                <a:gd name="T59" fmla="*/ 383 h 1930"/>
                <a:gd name="T60" fmla="*/ 933 w 2153"/>
                <a:gd name="T61" fmla="*/ 491 h 1930"/>
                <a:gd name="T62" fmla="*/ 1351 w 2153"/>
                <a:gd name="T63" fmla="*/ 593 h 1930"/>
                <a:gd name="T64" fmla="*/ 1650 w 2153"/>
                <a:gd name="T65" fmla="*/ 743 h 1930"/>
                <a:gd name="T66" fmla="*/ 1423 w 2153"/>
                <a:gd name="T67" fmla="*/ 461 h 1930"/>
                <a:gd name="T68" fmla="*/ 1286 w 2153"/>
                <a:gd name="T69" fmla="*/ 191 h 1930"/>
                <a:gd name="T70" fmla="*/ 1154 w 2153"/>
                <a:gd name="T71" fmla="*/ 0 h 1930"/>
                <a:gd name="T72" fmla="*/ 1339 w 2153"/>
                <a:gd name="T73" fmla="*/ 215 h 1930"/>
                <a:gd name="T74" fmla="*/ 1489 w 2153"/>
                <a:gd name="T75" fmla="*/ 485 h 1930"/>
                <a:gd name="T76" fmla="*/ 1746 w 2153"/>
                <a:gd name="T77" fmla="*/ 803 h 1930"/>
                <a:gd name="T78" fmla="*/ 1842 w 2153"/>
                <a:gd name="T79" fmla="*/ 851 h 1930"/>
                <a:gd name="T80" fmla="*/ 1842 w 2153"/>
                <a:gd name="T81" fmla="*/ 851 h 1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>
                <a:solidFill>
                  <a:srgbClr val="FFFFFF"/>
                </a:solidFill>
                <a:latin typeface="Arial Black" pitchFamily="34" charset="0"/>
              </a:endParaRPr>
            </a:p>
          </p:txBody>
        </p:sp>
      </p:grpSp>
      <p:sp>
        <p:nvSpPr>
          <p:cNvPr id="103445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nb-NO" noProof="0" smtClean="0"/>
              <a:t>Klikk for å redigere tittelstil</a:t>
            </a:r>
          </a:p>
        </p:txBody>
      </p:sp>
      <p:sp>
        <p:nvSpPr>
          <p:cNvPr id="103446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nb-NO" noProof="0" smtClean="0"/>
              <a:t>Klikk for å redigere undertittelstil i malen</a:t>
            </a:r>
          </a:p>
        </p:txBody>
      </p:sp>
      <p:sp>
        <p:nvSpPr>
          <p:cNvPr id="103447" name="Rectangle 23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103448" name="Rectangle 24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103449" name="Rectangle 2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CAB582D7-3449-4187-9897-9A78ECA17489}" type="slidenum">
              <a:rPr lang="nb-NO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1923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507EBD-3427-4BC2-8B59-00F1B1A575C3}" type="slidenum">
              <a:rPr lang="nb-NO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518482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8291C1-52B2-4628-BC6F-E3E775DA2C25}" type="slidenum">
              <a:rPr lang="nb-NO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6710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5E182C-3E6F-4EB6-BE9B-4400071BB8E8}" type="slidenum">
              <a:rPr lang="nb-NO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164731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Plassholder f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06D925-5FE2-4328-9857-45ED8F54135A}" type="slidenum">
              <a:rPr lang="nb-NO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43590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1F299A-C059-460D-AC5E-6F07DEA22739}" type="slidenum">
              <a:rPr lang="nb-NO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25530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971993-F0DD-4BC3-9B1C-7898313CE880}" type="slidenum">
              <a:rPr lang="nb-NO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61613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8B4781-696C-423A-BDD1-B6914E63CEBD}" type="datetimeFigureOut">
              <a:rPr lang="nb-NO" smtClean="0">
                <a:solidFill>
                  <a:srgbClr val="CBD8DD"/>
                </a:solidFill>
              </a:rPr>
              <a:pPr/>
              <a:t>17.10.2012</a:t>
            </a:fld>
            <a:endParaRPr lang="nb-NO" dirty="0">
              <a:solidFill>
                <a:srgbClr val="CBD8D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 dirty="0">
              <a:solidFill>
                <a:srgbClr val="48231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1B23-F1B5-4FC4-B48C-28601381E524}" type="slidenum">
              <a:rPr lang="nb-NO" smtClean="0">
                <a:solidFill>
                  <a:srgbClr val="48231E"/>
                </a:solidFill>
              </a:rPr>
              <a:pPr/>
              <a:t>‹#›</a:t>
            </a:fld>
            <a:endParaRPr lang="nb-NO" dirty="0">
              <a:solidFill>
                <a:srgbClr val="48231E"/>
              </a:solidFill>
            </a:endParaRPr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3743324" y="1400174"/>
            <a:ext cx="5120640" cy="1476375"/>
          </a:xfrm>
        </p:spPr>
        <p:txBody>
          <a:bodyPr anchor="b" anchorCtr="0"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 lang="en-US" dirty="0"/>
          </a:p>
        </p:txBody>
      </p:sp>
      <p:sp>
        <p:nvSpPr>
          <p:cNvPr id="10" name="Freeform 7"/>
          <p:cNvSpPr>
            <a:spLocks noChangeAspect="1" noEditPoints="1"/>
          </p:cNvSpPr>
          <p:nvPr/>
        </p:nvSpPr>
        <p:spPr bwMode="auto">
          <a:xfrm>
            <a:off x="34289" y="136641"/>
            <a:ext cx="3326149" cy="6721359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rgbClr val="2E2224"/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733800" y="2895599"/>
            <a:ext cx="5129543" cy="2667001"/>
          </a:xfrm>
        </p:spPr>
        <p:txBody>
          <a:bodyPr anchor="t">
            <a:normAutofit/>
          </a:bodyPr>
          <a:lstStyle>
            <a:lvl1pPr>
              <a:defRPr kumimoji="0" lang="en-US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305830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1950D-E144-4823-90B3-E20C8EC56241}" type="slidenum">
              <a:rPr lang="nb-NO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786916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bil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0E1282-5F1D-4FF9-8C71-FB8969E63158}" type="slidenum">
              <a:rPr lang="nb-NO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22086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49D3EA-6533-4118-B1D4-3AA1306FC6CF}" type="slidenum">
              <a:rPr lang="nb-NO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30951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FFCC24-F7B3-434E-BE78-0B5363676B97}" type="slidenum">
              <a:rPr lang="nb-NO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06543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tel, to innholdsdeler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innhold 3"/>
          <p:cNvSpPr>
            <a:spLocks noGrp="1"/>
          </p:cNvSpPr>
          <p:nvPr>
            <p:ph sz="quarter" idx="2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Plassholder for innhold 4"/>
          <p:cNvSpPr>
            <a:spLocks noGrp="1"/>
          </p:cNvSpPr>
          <p:nvPr>
            <p:ph sz="half" idx="3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6" name="Plassholder for dato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7" name="Plassholder for bunntekst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8" name="Plassholder for lysbildenumm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02D84C00-7BC9-419C-A968-8A2FCF9D9463}" type="slidenum">
              <a:rPr lang="nb-NO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13462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378" name="Group 2"/>
          <p:cNvGrpSpPr>
            <a:grpSpLocks/>
          </p:cNvGrpSpPr>
          <p:nvPr/>
        </p:nvGrpSpPr>
        <p:grpSpPr bwMode="auto">
          <a:xfrm>
            <a:off x="2084388" y="296863"/>
            <a:ext cx="6823075" cy="5353050"/>
            <a:chOff x="1313" y="187"/>
            <a:chExt cx="4298" cy="3372"/>
          </a:xfrm>
        </p:grpSpPr>
        <p:grpSp>
          <p:nvGrpSpPr>
            <p:cNvPr id="101379" name="Group 3"/>
            <p:cNvGrpSpPr>
              <a:grpSpLocks/>
            </p:cNvGrpSpPr>
            <p:nvPr/>
          </p:nvGrpSpPr>
          <p:grpSpPr bwMode="auto">
            <a:xfrm>
              <a:off x="2194" y="601"/>
              <a:ext cx="596" cy="447"/>
              <a:chOff x="0" y="0"/>
              <a:chExt cx="768" cy="576"/>
            </a:xfrm>
          </p:grpSpPr>
          <p:sp>
            <p:nvSpPr>
              <p:cNvPr id="101380" name="Oval 4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>
                  <a:solidFill>
                    <a:srgbClr val="FFCC00"/>
                  </a:solidFill>
                </a:endParaRPr>
              </a:p>
            </p:txBody>
          </p:sp>
          <p:sp>
            <p:nvSpPr>
              <p:cNvPr id="101381" name="Oval 5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>
                  <a:solidFill>
                    <a:srgbClr val="FFCC00"/>
                  </a:solidFill>
                </a:endParaRPr>
              </a:p>
            </p:txBody>
          </p:sp>
        </p:grpSp>
        <p:grpSp>
          <p:nvGrpSpPr>
            <p:cNvPr id="101382" name="Group 6"/>
            <p:cNvGrpSpPr>
              <a:grpSpLocks/>
            </p:cNvGrpSpPr>
            <p:nvPr/>
          </p:nvGrpSpPr>
          <p:grpSpPr bwMode="auto">
            <a:xfrm>
              <a:off x="1313" y="187"/>
              <a:ext cx="4298" cy="3372"/>
              <a:chOff x="0" y="0"/>
              <a:chExt cx="5533" cy="4341"/>
            </a:xfrm>
          </p:grpSpPr>
          <p:grpSp>
            <p:nvGrpSpPr>
              <p:cNvPr id="101383" name="Group 7"/>
              <p:cNvGrpSpPr>
                <a:grpSpLocks/>
              </p:cNvGrpSpPr>
              <p:nvPr/>
            </p:nvGrpSpPr>
            <p:grpSpPr bwMode="auto">
              <a:xfrm>
                <a:off x="0" y="0"/>
                <a:ext cx="5470" cy="4341"/>
                <a:chOff x="0" y="0"/>
                <a:chExt cx="5470" cy="4341"/>
              </a:xfrm>
            </p:grpSpPr>
            <p:grpSp>
              <p:nvGrpSpPr>
                <p:cNvPr id="101384" name="Group 8"/>
                <p:cNvGrpSpPr>
                  <a:grpSpLocks/>
                </p:cNvGrpSpPr>
                <p:nvPr/>
              </p:nvGrpSpPr>
              <p:grpSpPr bwMode="auto">
                <a:xfrm>
                  <a:off x="1339" y="786"/>
                  <a:ext cx="2919" cy="2151"/>
                  <a:chOff x="1265" y="814"/>
                  <a:chExt cx="2919" cy="2151"/>
                </a:xfrm>
              </p:grpSpPr>
              <p:sp>
                <p:nvSpPr>
                  <p:cNvPr id="101385" name="Oval 9"/>
                  <p:cNvSpPr>
                    <a:spLocks noChangeArrowheads="1"/>
                  </p:cNvSpPr>
                  <p:nvPr/>
                </p:nvSpPr>
                <p:spPr bwMode="hidden">
                  <a:xfrm>
                    <a:off x="1265" y="814"/>
                    <a:ext cx="2919" cy="2151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bg2"/>
                      </a:gs>
                      <a:gs pos="100000">
                        <a:schemeClr val="bg1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  <p:sp>
                <p:nvSpPr>
                  <p:cNvPr id="101386" name="Oval 10"/>
                  <p:cNvSpPr>
                    <a:spLocks noChangeArrowheads="1"/>
                  </p:cNvSpPr>
                  <p:nvPr/>
                </p:nvSpPr>
                <p:spPr bwMode="hidden">
                  <a:xfrm>
                    <a:off x="2380" y="1601"/>
                    <a:ext cx="579" cy="406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bg2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</p:grpSp>
            <p:grpSp>
              <p:nvGrpSpPr>
                <p:cNvPr id="101387" name="Group 11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5470" cy="4341"/>
                  <a:chOff x="0" y="0"/>
                  <a:chExt cx="5470" cy="4341"/>
                </a:xfrm>
              </p:grpSpPr>
              <p:grpSp>
                <p:nvGrpSpPr>
                  <p:cNvPr id="101388" name="Group 12"/>
                  <p:cNvGrpSpPr>
                    <a:grpSpLocks/>
                  </p:cNvGrpSpPr>
                  <p:nvPr/>
                </p:nvGrpSpPr>
                <p:grpSpPr bwMode="auto">
                  <a:xfrm>
                    <a:off x="3545" y="1502"/>
                    <a:ext cx="1258" cy="2327"/>
                    <a:chOff x="3471" y="1530"/>
                    <a:chExt cx="1258" cy="2327"/>
                  </a:xfrm>
                </p:grpSpPr>
                <p:sp>
                  <p:nvSpPr>
                    <p:cNvPr id="101389" name="Freeform 13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2765" y="2236"/>
                      <a:ext cx="1724" cy="312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101390" name="Freeform 14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4021" y="3150"/>
                      <a:ext cx="925" cy="490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101391" name="Group 15"/>
                  <p:cNvGrpSpPr>
                    <a:grpSpLocks/>
                  </p:cNvGrpSpPr>
                  <p:nvPr/>
                </p:nvGrpSpPr>
                <p:grpSpPr bwMode="auto">
                  <a:xfrm>
                    <a:off x="2938" y="1991"/>
                    <a:ext cx="2463" cy="1332"/>
                    <a:chOff x="2864" y="2019"/>
                    <a:chExt cx="2463" cy="1332"/>
                  </a:xfrm>
                </p:grpSpPr>
                <p:sp>
                  <p:nvSpPr>
                    <p:cNvPr id="101392" name="Freeform 16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2864" y="2019"/>
                      <a:ext cx="1814" cy="347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101393" name="Freeform 17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4353" y="2806"/>
                      <a:ext cx="974" cy="545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101394" name="Group 18"/>
                  <p:cNvGrpSpPr>
                    <a:grpSpLocks/>
                  </p:cNvGrpSpPr>
                  <p:nvPr/>
                </p:nvGrpSpPr>
                <p:grpSpPr bwMode="auto">
                  <a:xfrm>
                    <a:off x="2971" y="1804"/>
                    <a:ext cx="2477" cy="1064"/>
                    <a:chOff x="2897" y="1832"/>
                    <a:chExt cx="2477" cy="1064"/>
                  </a:xfrm>
                </p:grpSpPr>
                <p:sp>
                  <p:nvSpPr>
                    <p:cNvPr id="101395" name="Freeform 19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2897" y="1832"/>
                      <a:ext cx="1736" cy="304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101396" name="Freeform 20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4442" y="2420"/>
                      <a:ext cx="932" cy="476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101397" name="Group 21"/>
                  <p:cNvGrpSpPr>
                    <a:grpSpLocks/>
                  </p:cNvGrpSpPr>
                  <p:nvPr/>
                </p:nvGrpSpPr>
                <p:grpSpPr bwMode="auto">
                  <a:xfrm>
                    <a:off x="2998" y="1608"/>
                    <a:ext cx="2472" cy="927"/>
                    <a:chOff x="2924" y="1636"/>
                    <a:chExt cx="2472" cy="927"/>
                  </a:xfrm>
                </p:grpSpPr>
                <p:sp>
                  <p:nvSpPr>
                    <p:cNvPr id="101398" name="Freeform 22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2924" y="1636"/>
                      <a:ext cx="1677" cy="33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101399" name="Freeform 23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4495" y="2037"/>
                      <a:ext cx="901" cy="526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101400" name="Group 24"/>
                  <p:cNvGrpSpPr>
                    <a:grpSpLocks/>
                  </p:cNvGrpSpPr>
                  <p:nvPr/>
                </p:nvGrpSpPr>
                <p:grpSpPr bwMode="auto">
                  <a:xfrm>
                    <a:off x="3032" y="1386"/>
                    <a:ext cx="2342" cy="657"/>
                    <a:chOff x="2958" y="1414"/>
                    <a:chExt cx="2342" cy="657"/>
                  </a:xfrm>
                </p:grpSpPr>
                <p:sp>
                  <p:nvSpPr>
                    <p:cNvPr id="101401" name="Freeform 25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2958" y="1414"/>
                      <a:ext cx="1545" cy="312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101402" name="Freeform 26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4470" y="1582"/>
                      <a:ext cx="830" cy="489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101403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3057" y="1241"/>
                    <a:ext cx="2150" cy="343"/>
                    <a:chOff x="2983" y="1269"/>
                    <a:chExt cx="2150" cy="343"/>
                  </a:xfrm>
                </p:grpSpPr>
                <p:sp>
                  <p:nvSpPr>
                    <p:cNvPr id="101404" name="Freeform 28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2983" y="1289"/>
                      <a:ext cx="1404" cy="219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101405" name="Freeform 29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4379" y="1269"/>
                      <a:ext cx="754" cy="343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101406" name="Group 30"/>
                  <p:cNvGrpSpPr>
                    <a:grpSpLocks/>
                  </p:cNvGrpSpPr>
                  <p:nvPr/>
                </p:nvGrpSpPr>
                <p:grpSpPr bwMode="auto">
                  <a:xfrm>
                    <a:off x="3012" y="889"/>
                    <a:ext cx="1879" cy="427"/>
                    <a:chOff x="2938" y="917"/>
                    <a:chExt cx="1879" cy="427"/>
                  </a:xfrm>
                </p:grpSpPr>
                <p:sp>
                  <p:nvSpPr>
                    <p:cNvPr id="101407" name="Freeform 31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2938" y="1129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101408" name="Freeform 32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4155" y="917"/>
                      <a:ext cx="662" cy="338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101409" name="Group 33"/>
                  <p:cNvGrpSpPr>
                    <a:grpSpLocks/>
                  </p:cNvGrpSpPr>
                  <p:nvPr/>
                </p:nvGrpSpPr>
                <p:grpSpPr bwMode="auto">
                  <a:xfrm>
                    <a:off x="711" y="1625"/>
                    <a:ext cx="1257" cy="2326"/>
                    <a:chOff x="637" y="1653"/>
                    <a:chExt cx="1257" cy="2326"/>
                  </a:xfrm>
                </p:grpSpPr>
                <p:sp>
                  <p:nvSpPr>
                    <p:cNvPr id="101410" name="Freeform 34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876" y="2359"/>
                      <a:ext cx="1724" cy="312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101411" name="Freeform 35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419" y="3272"/>
                      <a:ext cx="925" cy="490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101412" name="Group 36"/>
                  <p:cNvGrpSpPr>
                    <a:grpSpLocks/>
                  </p:cNvGrpSpPr>
                  <p:nvPr/>
                </p:nvGrpSpPr>
                <p:grpSpPr bwMode="auto">
                  <a:xfrm>
                    <a:off x="69" y="2168"/>
                    <a:ext cx="2463" cy="1332"/>
                    <a:chOff x="-5" y="2196"/>
                    <a:chExt cx="2463" cy="1332"/>
                  </a:xfrm>
                </p:grpSpPr>
                <p:sp>
                  <p:nvSpPr>
                    <p:cNvPr id="101413" name="Freeform 37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644" y="2196"/>
                      <a:ext cx="1814" cy="347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101414" name="Freeform 38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-5" y="2983"/>
                      <a:ext cx="974" cy="545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101415" name="Group 39"/>
                  <p:cNvGrpSpPr>
                    <a:grpSpLocks/>
                  </p:cNvGrpSpPr>
                  <p:nvPr/>
                </p:nvGrpSpPr>
                <p:grpSpPr bwMode="auto">
                  <a:xfrm>
                    <a:off x="22" y="1981"/>
                    <a:ext cx="2477" cy="1064"/>
                    <a:chOff x="-52" y="2009"/>
                    <a:chExt cx="2477" cy="1064"/>
                  </a:xfrm>
                </p:grpSpPr>
                <p:sp>
                  <p:nvSpPr>
                    <p:cNvPr id="101416" name="Freeform 40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689" y="2009"/>
                      <a:ext cx="1736" cy="304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101417" name="Freeform 41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-52" y="2597"/>
                      <a:ext cx="932" cy="476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101418" name="Group 42"/>
                  <p:cNvGrpSpPr>
                    <a:grpSpLocks/>
                  </p:cNvGrpSpPr>
                  <p:nvPr/>
                </p:nvGrpSpPr>
                <p:grpSpPr bwMode="auto">
                  <a:xfrm>
                    <a:off x="0" y="1785"/>
                    <a:ext cx="2472" cy="927"/>
                    <a:chOff x="-74" y="1813"/>
                    <a:chExt cx="2472" cy="927"/>
                  </a:xfrm>
                </p:grpSpPr>
                <p:sp>
                  <p:nvSpPr>
                    <p:cNvPr id="101419" name="Freeform 43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721" y="1813"/>
                      <a:ext cx="1677" cy="33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101420" name="Freeform 44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-74" y="2214"/>
                      <a:ext cx="901" cy="526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101421" name="Group 45"/>
                  <p:cNvGrpSpPr>
                    <a:grpSpLocks/>
                  </p:cNvGrpSpPr>
                  <p:nvPr/>
                </p:nvGrpSpPr>
                <p:grpSpPr bwMode="auto">
                  <a:xfrm>
                    <a:off x="96" y="1563"/>
                    <a:ext cx="2342" cy="657"/>
                    <a:chOff x="22" y="1591"/>
                    <a:chExt cx="2342" cy="657"/>
                  </a:xfrm>
                </p:grpSpPr>
                <p:sp>
                  <p:nvSpPr>
                    <p:cNvPr id="101422" name="Freeform 46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819" y="1591"/>
                      <a:ext cx="1545" cy="312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101423" name="Freeform 47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22" y="1759"/>
                      <a:ext cx="830" cy="489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101424" name="Group 48"/>
                  <p:cNvGrpSpPr>
                    <a:grpSpLocks/>
                  </p:cNvGrpSpPr>
                  <p:nvPr/>
                </p:nvGrpSpPr>
                <p:grpSpPr bwMode="auto">
                  <a:xfrm>
                    <a:off x="263" y="1418"/>
                    <a:ext cx="2150" cy="343"/>
                    <a:chOff x="189" y="1446"/>
                    <a:chExt cx="2150" cy="343"/>
                  </a:xfrm>
                </p:grpSpPr>
                <p:sp>
                  <p:nvSpPr>
                    <p:cNvPr id="101425" name="Freeform 49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935" y="1466"/>
                      <a:ext cx="1404" cy="219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101426" name="Freeform 50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189" y="1446"/>
                      <a:ext cx="754" cy="343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101427" name="Group 51"/>
                  <p:cNvGrpSpPr>
                    <a:grpSpLocks/>
                  </p:cNvGrpSpPr>
                  <p:nvPr/>
                </p:nvGrpSpPr>
                <p:grpSpPr bwMode="auto">
                  <a:xfrm>
                    <a:off x="579" y="1066"/>
                    <a:ext cx="1879" cy="427"/>
                    <a:chOff x="505" y="1094"/>
                    <a:chExt cx="1879" cy="427"/>
                  </a:xfrm>
                </p:grpSpPr>
                <p:sp>
                  <p:nvSpPr>
                    <p:cNvPr id="101428" name="Freeform 52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1151" y="1306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101429" name="Freeform 53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505" y="1094"/>
                      <a:ext cx="662" cy="338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101430" name="Group 54"/>
                  <p:cNvGrpSpPr>
                    <a:grpSpLocks/>
                  </p:cNvGrpSpPr>
                  <p:nvPr/>
                </p:nvGrpSpPr>
                <p:grpSpPr bwMode="auto">
                  <a:xfrm>
                    <a:off x="690" y="871"/>
                    <a:ext cx="1850" cy="554"/>
                    <a:chOff x="616" y="899"/>
                    <a:chExt cx="1850" cy="554"/>
                  </a:xfrm>
                </p:grpSpPr>
                <p:sp>
                  <p:nvSpPr>
                    <p:cNvPr id="101431" name="Freeform 55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1233" y="1238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101432" name="Freeform 56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616" y="899"/>
                      <a:ext cx="662" cy="338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101433" name="Group 57"/>
                  <p:cNvGrpSpPr>
                    <a:grpSpLocks/>
                  </p:cNvGrpSpPr>
                  <p:nvPr/>
                </p:nvGrpSpPr>
                <p:grpSpPr bwMode="auto">
                  <a:xfrm>
                    <a:off x="911" y="589"/>
                    <a:ext cx="1767" cy="743"/>
                    <a:chOff x="911" y="589"/>
                    <a:chExt cx="1767" cy="743"/>
                  </a:xfrm>
                </p:grpSpPr>
                <p:sp>
                  <p:nvSpPr>
                    <p:cNvPr id="101434" name="Freeform 58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1445" y="1117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101435" name="Freeform 59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911" y="589"/>
                      <a:ext cx="662" cy="338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101436" name="Group 60"/>
                  <p:cNvGrpSpPr>
                    <a:grpSpLocks/>
                  </p:cNvGrpSpPr>
                  <p:nvPr/>
                </p:nvGrpSpPr>
                <p:grpSpPr bwMode="auto">
                  <a:xfrm>
                    <a:off x="1120" y="300"/>
                    <a:ext cx="1693" cy="892"/>
                    <a:chOff x="1120" y="300"/>
                    <a:chExt cx="1693" cy="892"/>
                  </a:xfrm>
                </p:grpSpPr>
                <p:sp>
                  <p:nvSpPr>
                    <p:cNvPr id="101437" name="Freeform 61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562" y="977"/>
                      <a:ext cx="1251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101438" name="Freeform 62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120" y="300"/>
                      <a:ext cx="672" cy="338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101439" name="Group 63"/>
                  <p:cNvGrpSpPr>
                    <a:grpSpLocks/>
                  </p:cNvGrpSpPr>
                  <p:nvPr/>
                </p:nvGrpSpPr>
                <p:grpSpPr bwMode="auto">
                  <a:xfrm>
                    <a:off x="1707" y="76"/>
                    <a:ext cx="778" cy="1512"/>
                    <a:chOff x="1633" y="104"/>
                    <a:chExt cx="778" cy="1512"/>
                  </a:xfrm>
                </p:grpSpPr>
                <p:sp>
                  <p:nvSpPr>
                    <p:cNvPr id="101440" name="Freeform 64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754" y="958"/>
                      <a:ext cx="1100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101441" name="Freeform 65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506" y="231"/>
                      <a:ext cx="591" cy="338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101442" name="Group 66"/>
                  <p:cNvGrpSpPr>
                    <a:grpSpLocks/>
                  </p:cNvGrpSpPr>
                  <p:nvPr/>
                </p:nvGrpSpPr>
                <p:grpSpPr bwMode="auto">
                  <a:xfrm>
                    <a:off x="2009" y="0"/>
                    <a:ext cx="634" cy="1534"/>
                    <a:chOff x="1935" y="28"/>
                    <a:chExt cx="634" cy="1534"/>
                  </a:xfrm>
                </p:grpSpPr>
                <p:sp>
                  <p:nvSpPr>
                    <p:cNvPr id="101443" name="Freeform 67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931" y="924"/>
                      <a:ext cx="1061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101444" name="Freeform 68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819" y="144"/>
                      <a:ext cx="570" cy="338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101445" name="Group 69"/>
                  <p:cNvGrpSpPr>
                    <a:grpSpLocks/>
                  </p:cNvGrpSpPr>
                  <p:nvPr/>
                </p:nvGrpSpPr>
                <p:grpSpPr bwMode="auto">
                  <a:xfrm>
                    <a:off x="2896" y="644"/>
                    <a:ext cx="1845" cy="566"/>
                    <a:chOff x="2822" y="672"/>
                    <a:chExt cx="1845" cy="566"/>
                  </a:xfrm>
                </p:grpSpPr>
                <p:sp>
                  <p:nvSpPr>
                    <p:cNvPr id="101446" name="Freeform 70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2822" y="1023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101447" name="Freeform 71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4005" y="672"/>
                      <a:ext cx="662" cy="338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101448" name="Group 72"/>
                  <p:cNvGrpSpPr>
                    <a:grpSpLocks/>
                  </p:cNvGrpSpPr>
                  <p:nvPr/>
                </p:nvGrpSpPr>
                <p:grpSpPr bwMode="auto">
                  <a:xfrm>
                    <a:off x="2757" y="417"/>
                    <a:ext cx="1781" cy="717"/>
                    <a:chOff x="2683" y="445"/>
                    <a:chExt cx="1781" cy="717"/>
                  </a:xfrm>
                </p:grpSpPr>
                <p:sp>
                  <p:nvSpPr>
                    <p:cNvPr id="101449" name="Freeform 73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2683" y="947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101450" name="Freeform 74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3802" y="445"/>
                      <a:ext cx="662" cy="338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sp>
                <p:nvSpPr>
                  <p:cNvPr id="101451" name="Freeform 75"/>
                  <p:cNvSpPr>
                    <a:spLocks/>
                  </p:cNvSpPr>
                  <p:nvPr/>
                </p:nvSpPr>
                <p:spPr bwMode="hidden">
                  <a:xfrm rot="4578755" flipH="1">
                    <a:off x="2175" y="949"/>
                    <a:ext cx="1027" cy="145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  <p:sp>
                <p:nvSpPr>
                  <p:cNvPr id="101452" name="Freeform 76"/>
                  <p:cNvSpPr>
                    <a:spLocks/>
                  </p:cNvSpPr>
                  <p:nvPr/>
                </p:nvSpPr>
                <p:spPr bwMode="hidden">
                  <a:xfrm rot="4578755" flipH="1">
                    <a:off x="2199" y="196"/>
                    <a:ext cx="552" cy="229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  <p:grpSp>
                <p:nvGrpSpPr>
                  <p:cNvPr id="101453" name="Group 77"/>
                  <p:cNvGrpSpPr>
                    <a:grpSpLocks/>
                  </p:cNvGrpSpPr>
                  <p:nvPr/>
                </p:nvGrpSpPr>
                <p:grpSpPr bwMode="auto">
                  <a:xfrm>
                    <a:off x="2874" y="13"/>
                    <a:ext cx="640" cy="1520"/>
                    <a:chOff x="2800" y="41"/>
                    <a:chExt cx="640" cy="1520"/>
                  </a:xfrm>
                </p:grpSpPr>
                <p:sp>
                  <p:nvSpPr>
                    <p:cNvPr id="101454" name="Freeform 78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2361" y="938"/>
                      <a:ext cx="1062" cy="184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101455" name="Freeform 79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3011" y="181"/>
                      <a:ext cx="570" cy="289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101456" name="Group 80"/>
                  <p:cNvGrpSpPr>
                    <a:grpSpLocks/>
                  </p:cNvGrpSpPr>
                  <p:nvPr/>
                </p:nvGrpSpPr>
                <p:grpSpPr bwMode="auto">
                  <a:xfrm>
                    <a:off x="3008" y="135"/>
                    <a:ext cx="1017" cy="1464"/>
                    <a:chOff x="2934" y="163"/>
                    <a:chExt cx="1017" cy="1464"/>
                  </a:xfrm>
                </p:grpSpPr>
                <p:sp>
                  <p:nvSpPr>
                    <p:cNvPr id="101457" name="Freeform 81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2491" y="915"/>
                      <a:ext cx="1155" cy="270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101458" name="Freeform 82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3430" y="261"/>
                      <a:ext cx="620" cy="423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101459" name="Group 83"/>
                  <p:cNvGrpSpPr>
                    <a:grpSpLocks/>
                  </p:cNvGrpSpPr>
                  <p:nvPr/>
                </p:nvGrpSpPr>
                <p:grpSpPr bwMode="auto">
                  <a:xfrm>
                    <a:off x="2804" y="4"/>
                    <a:ext cx="243" cy="1448"/>
                    <a:chOff x="2730" y="32"/>
                    <a:chExt cx="243" cy="1448"/>
                  </a:xfrm>
                </p:grpSpPr>
                <p:sp>
                  <p:nvSpPr>
                    <p:cNvPr id="101460" name="Freeform 84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296" y="960"/>
                      <a:ext cx="954" cy="86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101461" name="Freeform 85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650" y="220"/>
                      <a:ext cx="512" cy="135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101462" name="Group 86"/>
                  <p:cNvGrpSpPr>
                    <a:grpSpLocks/>
                  </p:cNvGrpSpPr>
                  <p:nvPr/>
                </p:nvGrpSpPr>
                <p:grpSpPr bwMode="auto">
                  <a:xfrm>
                    <a:off x="1017" y="1741"/>
                    <a:ext cx="1085" cy="2450"/>
                    <a:chOff x="943" y="1769"/>
                    <a:chExt cx="1085" cy="2450"/>
                  </a:xfrm>
                </p:grpSpPr>
                <p:sp>
                  <p:nvSpPr>
                    <p:cNvPr id="101463" name="Freeform 87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1010" y="2475"/>
                      <a:ext cx="1724" cy="312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101464" name="Freeform 88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725" y="3512"/>
                      <a:ext cx="925" cy="490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101465" name="Group 89"/>
                  <p:cNvGrpSpPr>
                    <a:grpSpLocks/>
                  </p:cNvGrpSpPr>
                  <p:nvPr/>
                </p:nvGrpSpPr>
                <p:grpSpPr bwMode="auto">
                  <a:xfrm>
                    <a:off x="1529" y="1908"/>
                    <a:ext cx="766" cy="2373"/>
                    <a:chOff x="1455" y="1936"/>
                    <a:chExt cx="766" cy="2373"/>
                  </a:xfrm>
                </p:grpSpPr>
                <p:sp>
                  <p:nvSpPr>
                    <p:cNvPr id="101466" name="Freeform 90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67" y="2578"/>
                      <a:ext cx="1595" cy="312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101467" name="Freeform 91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72" y="3636"/>
                      <a:ext cx="856" cy="490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101468" name="Group 92"/>
                  <p:cNvGrpSpPr>
                    <a:grpSpLocks/>
                  </p:cNvGrpSpPr>
                  <p:nvPr/>
                </p:nvGrpSpPr>
                <p:grpSpPr bwMode="auto">
                  <a:xfrm rot="88588">
                    <a:off x="2061" y="1962"/>
                    <a:ext cx="459" cy="2329"/>
                    <a:chOff x="1956" y="1990"/>
                    <a:chExt cx="492" cy="2604"/>
                  </a:xfrm>
                </p:grpSpPr>
                <p:sp>
                  <p:nvSpPr>
                    <p:cNvPr id="101469" name="Freeform 93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442" y="2695"/>
                      <a:ext cx="1711" cy="301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101470" name="Freeform 94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734" y="3898"/>
                      <a:ext cx="918" cy="473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101471" name="Group 95"/>
                  <p:cNvGrpSpPr>
                    <a:grpSpLocks/>
                  </p:cNvGrpSpPr>
                  <p:nvPr/>
                </p:nvGrpSpPr>
                <p:grpSpPr bwMode="auto">
                  <a:xfrm>
                    <a:off x="3408" y="1689"/>
                    <a:ext cx="1125" cy="2426"/>
                    <a:chOff x="3334" y="1717"/>
                    <a:chExt cx="1125" cy="2426"/>
                  </a:xfrm>
                </p:grpSpPr>
                <p:sp>
                  <p:nvSpPr>
                    <p:cNvPr id="101472" name="Freeform 96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2628" y="2423"/>
                      <a:ext cx="1724" cy="312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101473" name="Freeform 97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3751" y="3436"/>
                      <a:ext cx="925" cy="490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101474" name="Group 98"/>
                  <p:cNvGrpSpPr>
                    <a:grpSpLocks/>
                  </p:cNvGrpSpPr>
                  <p:nvPr/>
                </p:nvGrpSpPr>
                <p:grpSpPr bwMode="auto">
                  <a:xfrm>
                    <a:off x="3255" y="1838"/>
                    <a:ext cx="883" cy="2426"/>
                    <a:chOff x="3181" y="1866"/>
                    <a:chExt cx="883" cy="2426"/>
                  </a:xfrm>
                </p:grpSpPr>
                <p:sp>
                  <p:nvSpPr>
                    <p:cNvPr id="101475" name="Freeform 99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2506" y="2541"/>
                      <a:ext cx="1650" cy="299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101476" name="Freeform 100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3387" y="3615"/>
                      <a:ext cx="885" cy="469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101477" name="Group 101"/>
                  <p:cNvGrpSpPr>
                    <a:grpSpLocks/>
                  </p:cNvGrpSpPr>
                  <p:nvPr/>
                </p:nvGrpSpPr>
                <p:grpSpPr bwMode="auto">
                  <a:xfrm>
                    <a:off x="3080" y="1955"/>
                    <a:ext cx="619" cy="2386"/>
                    <a:chOff x="3006" y="1983"/>
                    <a:chExt cx="619" cy="2386"/>
                  </a:xfrm>
                </p:grpSpPr>
                <p:sp>
                  <p:nvSpPr>
                    <p:cNvPr id="101478" name="Freeform 102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2328" y="2661"/>
                      <a:ext cx="1601" cy="246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101479" name="Freeform 103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3002" y="3747"/>
                      <a:ext cx="859" cy="386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101480" name="Group 104"/>
                  <p:cNvGrpSpPr>
                    <a:grpSpLocks/>
                  </p:cNvGrpSpPr>
                  <p:nvPr/>
                </p:nvGrpSpPr>
                <p:grpSpPr bwMode="auto">
                  <a:xfrm>
                    <a:off x="2893" y="2073"/>
                    <a:ext cx="405" cy="2219"/>
                    <a:chOff x="2819" y="2101"/>
                    <a:chExt cx="405" cy="2219"/>
                  </a:xfrm>
                </p:grpSpPr>
                <p:sp>
                  <p:nvSpPr>
                    <p:cNvPr id="101481" name="Freeform 105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206" y="2714"/>
                      <a:ext cx="1471" cy="246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101482" name="Freeform 106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636" y="3732"/>
                      <a:ext cx="790" cy="386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101483" name="Group 107"/>
                  <p:cNvGrpSpPr>
                    <a:grpSpLocks/>
                  </p:cNvGrpSpPr>
                  <p:nvPr/>
                </p:nvGrpSpPr>
                <p:grpSpPr bwMode="auto">
                  <a:xfrm>
                    <a:off x="2372" y="2107"/>
                    <a:ext cx="426" cy="2185"/>
                    <a:chOff x="2287" y="2135"/>
                    <a:chExt cx="426" cy="2185"/>
                  </a:xfrm>
                </p:grpSpPr>
                <p:sp>
                  <p:nvSpPr>
                    <p:cNvPr id="101484" name="Freeform 108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1900" y="2760"/>
                      <a:ext cx="1437" cy="188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101485" name="Freeform 109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2049" y="3787"/>
                      <a:ext cx="771" cy="295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nb-NO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</p:grpSp>
          </p:grpSp>
          <p:grpSp>
            <p:nvGrpSpPr>
              <p:cNvPr id="101486" name="Group 110"/>
              <p:cNvGrpSpPr>
                <a:grpSpLocks/>
              </p:cNvGrpSpPr>
              <p:nvPr/>
            </p:nvGrpSpPr>
            <p:grpSpPr bwMode="auto">
              <a:xfrm>
                <a:off x="74" y="313"/>
                <a:ext cx="5459" cy="3667"/>
                <a:chOff x="74" y="313"/>
                <a:chExt cx="5459" cy="3667"/>
              </a:xfrm>
            </p:grpSpPr>
            <p:grpSp>
              <p:nvGrpSpPr>
                <p:cNvPr id="101487" name="Group 111"/>
                <p:cNvGrpSpPr>
                  <a:grpSpLocks/>
                </p:cNvGrpSpPr>
                <p:nvPr/>
              </p:nvGrpSpPr>
              <p:grpSpPr bwMode="auto">
                <a:xfrm>
                  <a:off x="74" y="313"/>
                  <a:ext cx="5459" cy="3667"/>
                  <a:chOff x="74" y="313"/>
                  <a:chExt cx="5459" cy="3667"/>
                </a:xfrm>
              </p:grpSpPr>
              <p:sp>
                <p:nvSpPr>
                  <p:cNvPr id="101488" name="Arc 112"/>
                  <p:cNvSpPr>
                    <a:spLocks/>
                  </p:cNvSpPr>
                  <p:nvPr/>
                </p:nvSpPr>
                <p:spPr bwMode="hidden">
                  <a:xfrm flipV="1">
                    <a:off x="2966" y="456"/>
                    <a:ext cx="2567" cy="2046"/>
                  </a:xfrm>
                  <a:custGeom>
                    <a:avLst/>
                    <a:gdLst>
                      <a:gd name="G0" fmla="+- 17826 0 0"/>
                      <a:gd name="G1" fmla="+- 0 0 0"/>
                      <a:gd name="G2" fmla="+- 21600 0 0"/>
                      <a:gd name="T0" fmla="*/ 36729 w 36729"/>
                      <a:gd name="T1" fmla="*/ 10451 h 21600"/>
                      <a:gd name="T2" fmla="*/ 0 w 36729"/>
                      <a:gd name="T3" fmla="*/ 12197 h 21600"/>
                      <a:gd name="T4" fmla="*/ 17826 w 36729"/>
                      <a:gd name="T5" fmla="*/ 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6729" h="21600" fill="none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</a:path>
                      <a:path w="36729" h="21600" stroke="0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  <a:lnTo>
                          <a:pt x="17826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  <p:sp>
                <p:nvSpPr>
                  <p:cNvPr id="101489" name="Arc 113"/>
                  <p:cNvSpPr>
                    <a:spLocks/>
                  </p:cNvSpPr>
                  <p:nvPr/>
                </p:nvSpPr>
                <p:spPr bwMode="hidden">
                  <a:xfrm flipH="1">
                    <a:off x="388" y="1601"/>
                    <a:ext cx="2016" cy="2379"/>
                  </a:xfrm>
                  <a:custGeom>
                    <a:avLst/>
                    <a:gdLst>
                      <a:gd name="G0" fmla="+- 8873 0 0"/>
                      <a:gd name="G1" fmla="+- 21600 0 0"/>
                      <a:gd name="G2" fmla="+- 21600 0 0"/>
                      <a:gd name="T0" fmla="*/ 0 w 30473"/>
                      <a:gd name="T1" fmla="*/ 1907 h 22305"/>
                      <a:gd name="T2" fmla="*/ 30462 w 30473"/>
                      <a:gd name="T3" fmla="*/ 22305 h 22305"/>
                      <a:gd name="T4" fmla="*/ 8873 w 30473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0473" h="22305" fill="none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</a:path>
                      <a:path w="30473" h="22305" stroke="0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  <a:lnTo>
                          <a:pt x="8873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  <p:sp>
                <p:nvSpPr>
                  <p:cNvPr id="101490" name="Arc 114"/>
                  <p:cNvSpPr>
                    <a:spLocks/>
                  </p:cNvSpPr>
                  <p:nvPr/>
                </p:nvSpPr>
                <p:spPr bwMode="hidden">
                  <a:xfrm>
                    <a:off x="3029" y="1181"/>
                    <a:ext cx="1426" cy="2379"/>
                  </a:xfrm>
                  <a:custGeom>
                    <a:avLst/>
                    <a:gdLst>
                      <a:gd name="G0" fmla="+- 13212 0 0"/>
                      <a:gd name="G1" fmla="+- 21600 0 0"/>
                      <a:gd name="G2" fmla="+- 21600 0 0"/>
                      <a:gd name="T0" fmla="*/ 0 w 34812"/>
                      <a:gd name="T1" fmla="*/ 4512 h 22305"/>
                      <a:gd name="T2" fmla="*/ 34801 w 34812"/>
                      <a:gd name="T3" fmla="*/ 22305 h 22305"/>
                      <a:gd name="T4" fmla="*/ 13212 w 34812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4812" h="22305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</a:path>
                      <a:path w="34812" h="22305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  <a:lnTo>
                          <a:pt x="13212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  <p:sp>
                <p:nvSpPr>
                  <p:cNvPr id="101491" name="Arc 115"/>
                  <p:cNvSpPr>
                    <a:spLocks/>
                  </p:cNvSpPr>
                  <p:nvPr/>
                </p:nvSpPr>
                <p:spPr bwMode="hidden">
                  <a:xfrm flipH="1">
                    <a:off x="74" y="813"/>
                    <a:ext cx="2540" cy="2379"/>
                  </a:xfrm>
                  <a:custGeom>
                    <a:avLst/>
                    <a:gdLst>
                      <a:gd name="G0" fmla="+- 15230 0 0"/>
                      <a:gd name="G1" fmla="+- 21600 0 0"/>
                      <a:gd name="G2" fmla="+- 21600 0 0"/>
                      <a:gd name="T0" fmla="*/ 0 w 36830"/>
                      <a:gd name="T1" fmla="*/ 6283 h 22305"/>
                      <a:gd name="T2" fmla="*/ 36819 w 36830"/>
                      <a:gd name="T3" fmla="*/ 22305 h 22305"/>
                      <a:gd name="T4" fmla="*/ 15230 w 36830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6830" h="22305" fill="none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</a:path>
                      <a:path w="36830" h="22305" stroke="0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  <a:lnTo>
                          <a:pt x="15230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  <p:sp>
                <p:nvSpPr>
                  <p:cNvPr id="101492" name="Arc 116"/>
                  <p:cNvSpPr>
                    <a:spLocks/>
                  </p:cNvSpPr>
                  <p:nvPr/>
                </p:nvSpPr>
                <p:spPr bwMode="hidden">
                  <a:xfrm flipH="1">
                    <a:off x="790" y="313"/>
                    <a:ext cx="1850" cy="2304"/>
                  </a:xfrm>
                  <a:custGeom>
                    <a:avLst/>
                    <a:gdLst>
                      <a:gd name="G0" fmla="+- 18231 0 0"/>
                      <a:gd name="G1" fmla="+- 21600 0 0"/>
                      <a:gd name="G2" fmla="+- 21600 0 0"/>
                      <a:gd name="T0" fmla="*/ 0 w 31881"/>
                      <a:gd name="T1" fmla="*/ 10016 h 21600"/>
                      <a:gd name="T2" fmla="*/ 31881 w 31881"/>
                      <a:gd name="T3" fmla="*/ 4860 h 21600"/>
                      <a:gd name="T4" fmla="*/ 18231 w 31881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1881" h="21600" fill="none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</a:path>
                      <a:path w="31881" h="21600" stroke="0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  <a:lnTo>
                          <a:pt x="18231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  <p:sp>
                <p:nvSpPr>
                  <p:cNvPr id="101493" name="Arc 117"/>
                  <p:cNvSpPr>
                    <a:spLocks/>
                  </p:cNvSpPr>
                  <p:nvPr/>
                </p:nvSpPr>
                <p:spPr bwMode="hidden">
                  <a:xfrm>
                    <a:off x="2763" y="1281"/>
                    <a:ext cx="764" cy="2304"/>
                  </a:xfrm>
                  <a:custGeom>
                    <a:avLst/>
                    <a:gdLst>
                      <a:gd name="G0" fmla="+- 13212 0 0"/>
                      <a:gd name="G1" fmla="+- 21600 0 0"/>
                      <a:gd name="G2" fmla="+- 21600 0 0"/>
                      <a:gd name="T0" fmla="*/ 0 w 31146"/>
                      <a:gd name="T1" fmla="*/ 4512 h 21600"/>
                      <a:gd name="T2" fmla="*/ 31146 w 31146"/>
                      <a:gd name="T3" fmla="*/ 9561 h 21600"/>
                      <a:gd name="T4" fmla="*/ 13212 w 31146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1146" h="21600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</a:path>
                      <a:path w="31146" h="21600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  <a:lnTo>
                          <a:pt x="13212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  <p:sp>
                <p:nvSpPr>
                  <p:cNvPr id="101494" name="Freeform 118"/>
                  <p:cNvSpPr>
                    <a:spLocks/>
                  </p:cNvSpPr>
                  <p:nvPr/>
                </p:nvSpPr>
                <p:spPr bwMode="hidden">
                  <a:xfrm flipH="1">
                    <a:off x="1800" y="438"/>
                    <a:ext cx="418" cy="1524"/>
                  </a:xfrm>
                  <a:custGeom>
                    <a:avLst/>
                    <a:gdLst>
                      <a:gd name="T0" fmla="*/ 0 w 776"/>
                      <a:gd name="T1" fmla="*/ 64 h 2368"/>
                      <a:gd name="T2" fmla="*/ 240 w 776"/>
                      <a:gd name="T3" fmla="*/ 16 h 2368"/>
                      <a:gd name="T4" fmla="*/ 96 w 776"/>
                      <a:gd name="T5" fmla="*/ 160 h 2368"/>
                      <a:gd name="T6" fmla="*/ 336 w 776"/>
                      <a:gd name="T7" fmla="*/ 160 h 2368"/>
                      <a:gd name="T8" fmla="*/ 192 w 776"/>
                      <a:gd name="T9" fmla="*/ 304 h 2368"/>
                      <a:gd name="T10" fmla="*/ 384 w 776"/>
                      <a:gd name="T11" fmla="*/ 352 h 2368"/>
                      <a:gd name="T12" fmla="*/ 288 w 776"/>
                      <a:gd name="T13" fmla="*/ 448 h 2368"/>
                      <a:gd name="T14" fmla="*/ 480 w 776"/>
                      <a:gd name="T15" fmla="*/ 496 h 2368"/>
                      <a:gd name="T16" fmla="*/ 384 w 776"/>
                      <a:gd name="T17" fmla="*/ 592 h 2368"/>
                      <a:gd name="T18" fmla="*/ 528 w 776"/>
                      <a:gd name="T19" fmla="*/ 640 h 2368"/>
                      <a:gd name="T20" fmla="*/ 480 w 776"/>
                      <a:gd name="T21" fmla="*/ 736 h 2368"/>
                      <a:gd name="T22" fmla="*/ 576 w 776"/>
                      <a:gd name="T23" fmla="*/ 832 h 2368"/>
                      <a:gd name="T24" fmla="*/ 576 w 776"/>
                      <a:gd name="T25" fmla="*/ 928 h 2368"/>
                      <a:gd name="T26" fmla="*/ 672 w 776"/>
                      <a:gd name="T27" fmla="*/ 1072 h 2368"/>
                      <a:gd name="T28" fmla="*/ 624 w 776"/>
                      <a:gd name="T29" fmla="*/ 1216 h 2368"/>
                      <a:gd name="T30" fmla="*/ 720 w 776"/>
                      <a:gd name="T31" fmla="*/ 1312 h 2368"/>
                      <a:gd name="T32" fmla="*/ 672 w 776"/>
                      <a:gd name="T33" fmla="*/ 1456 h 2368"/>
                      <a:gd name="T34" fmla="*/ 720 w 776"/>
                      <a:gd name="T35" fmla="*/ 1600 h 2368"/>
                      <a:gd name="T36" fmla="*/ 672 w 776"/>
                      <a:gd name="T37" fmla="*/ 1696 h 2368"/>
                      <a:gd name="T38" fmla="*/ 768 w 776"/>
                      <a:gd name="T39" fmla="*/ 1840 h 2368"/>
                      <a:gd name="T40" fmla="*/ 720 w 776"/>
                      <a:gd name="T41" fmla="*/ 1984 h 2368"/>
                      <a:gd name="T42" fmla="*/ 768 w 776"/>
                      <a:gd name="T43" fmla="*/ 2176 h 2368"/>
                      <a:gd name="T44" fmla="*/ 720 w 776"/>
                      <a:gd name="T45" fmla="*/ 2224 h 2368"/>
                      <a:gd name="T46" fmla="*/ 768 w 776"/>
                      <a:gd name="T47" fmla="*/ 2368 h 23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776" h="2368">
                        <a:moveTo>
                          <a:pt x="0" y="64"/>
                        </a:moveTo>
                        <a:cubicBezTo>
                          <a:pt x="112" y="32"/>
                          <a:pt x="224" y="0"/>
                          <a:pt x="240" y="16"/>
                        </a:cubicBezTo>
                        <a:cubicBezTo>
                          <a:pt x="256" y="32"/>
                          <a:pt x="80" y="136"/>
                          <a:pt x="96" y="160"/>
                        </a:cubicBezTo>
                        <a:cubicBezTo>
                          <a:pt x="112" y="184"/>
                          <a:pt x="320" y="136"/>
                          <a:pt x="336" y="160"/>
                        </a:cubicBezTo>
                        <a:cubicBezTo>
                          <a:pt x="352" y="184"/>
                          <a:pt x="184" y="272"/>
                          <a:pt x="192" y="304"/>
                        </a:cubicBezTo>
                        <a:cubicBezTo>
                          <a:pt x="200" y="336"/>
                          <a:pt x="368" y="328"/>
                          <a:pt x="384" y="352"/>
                        </a:cubicBezTo>
                        <a:cubicBezTo>
                          <a:pt x="400" y="376"/>
                          <a:pt x="272" y="424"/>
                          <a:pt x="288" y="448"/>
                        </a:cubicBezTo>
                        <a:cubicBezTo>
                          <a:pt x="304" y="472"/>
                          <a:pt x="464" y="472"/>
                          <a:pt x="480" y="496"/>
                        </a:cubicBezTo>
                        <a:cubicBezTo>
                          <a:pt x="496" y="520"/>
                          <a:pt x="376" y="568"/>
                          <a:pt x="384" y="592"/>
                        </a:cubicBezTo>
                        <a:cubicBezTo>
                          <a:pt x="392" y="616"/>
                          <a:pt x="512" y="616"/>
                          <a:pt x="528" y="640"/>
                        </a:cubicBezTo>
                        <a:cubicBezTo>
                          <a:pt x="544" y="664"/>
                          <a:pt x="472" y="704"/>
                          <a:pt x="480" y="736"/>
                        </a:cubicBezTo>
                        <a:cubicBezTo>
                          <a:pt x="488" y="768"/>
                          <a:pt x="560" y="800"/>
                          <a:pt x="576" y="832"/>
                        </a:cubicBezTo>
                        <a:cubicBezTo>
                          <a:pt x="592" y="864"/>
                          <a:pt x="560" y="888"/>
                          <a:pt x="576" y="928"/>
                        </a:cubicBezTo>
                        <a:cubicBezTo>
                          <a:pt x="592" y="968"/>
                          <a:pt x="664" y="1024"/>
                          <a:pt x="672" y="1072"/>
                        </a:cubicBezTo>
                        <a:cubicBezTo>
                          <a:pt x="680" y="1120"/>
                          <a:pt x="616" y="1176"/>
                          <a:pt x="624" y="1216"/>
                        </a:cubicBezTo>
                        <a:cubicBezTo>
                          <a:pt x="632" y="1256"/>
                          <a:pt x="712" y="1272"/>
                          <a:pt x="720" y="1312"/>
                        </a:cubicBezTo>
                        <a:cubicBezTo>
                          <a:pt x="728" y="1352"/>
                          <a:pt x="672" y="1408"/>
                          <a:pt x="672" y="1456"/>
                        </a:cubicBezTo>
                        <a:cubicBezTo>
                          <a:pt x="672" y="1504"/>
                          <a:pt x="720" y="1560"/>
                          <a:pt x="720" y="1600"/>
                        </a:cubicBezTo>
                        <a:cubicBezTo>
                          <a:pt x="720" y="1640"/>
                          <a:pt x="664" y="1656"/>
                          <a:pt x="672" y="1696"/>
                        </a:cubicBezTo>
                        <a:cubicBezTo>
                          <a:pt x="680" y="1736"/>
                          <a:pt x="760" y="1792"/>
                          <a:pt x="768" y="1840"/>
                        </a:cubicBezTo>
                        <a:cubicBezTo>
                          <a:pt x="776" y="1888"/>
                          <a:pt x="720" y="1928"/>
                          <a:pt x="720" y="1984"/>
                        </a:cubicBezTo>
                        <a:cubicBezTo>
                          <a:pt x="720" y="2040"/>
                          <a:pt x="768" y="2136"/>
                          <a:pt x="768" y="2176"/>
                        </a:cubicBezTo>
                        <a:cubicBezTo>
                          <a:pt x="768" y="2216"/>
                          <a:pt x="720" y="2192"/>
                          <a:pt x="720" y="2224"/>
                        </a:cubicBezTo>
                        <a:cubicBezTo>
                          <a:pt x="720" y="2256"/>
                          <a:pt x="744" y="2312"/>
                          <a:pt x="768" y="2368"/>
                        </a:cubicBezTo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</p:grpSp>
            <p:sp>
              <p:nvSpPr>
                <p:cNvPr id="101495" name="Freeform 119"/>
                <p:cNvSpPr>
                  <a:spLocks/>
                </p:cNvSpPr>
                <p:nvPr/>
              </p:nvSpPr>
              <p:spPr bwMode="hidden">
                <a:xfrm rot="20253369">
                  <a:off x="3280" y="1529"/>
                  <a:ext cx="442" cy="837"/>
                </a:xfrm>
                <a:custGeom>
                  <a:avLst/>
                  <a:gdLst>
                    <a:gd name="T0" fmla="*/ 0 w 776"/>
                    <a:gd name="T1" fmla="*/ 64 h 2368"/>
                    <a:gd name="T2" fmla="*/ 240 w 776"/>
                    <a:gd name="T3" fmla="*/ 16 h 2368"/>
                    <a:gd name="T4" fmla="*/ 96 w 776"/>
                    <a:gd name="T5" fmla="*/ 160 h 2368"/>
                    <a:gd name="T6" fmla="*/ 336 w 776"/>
                    <a:gd name="T7" fmla="*/ 160 h 2368"/>
                    <a:gd name="T8" fmla="*/ 192 w 776"/>
                    <a:gd name="T9" fmla="*/ 304 h 2368"/>
                    <a:gd name="T10" fmla="*/ 384 w 776"/>
                    <a:gd name="T11" fmla="*/ 352 h 2368"/>
                    <a:gd name="T12" fmla="*/ 288 w 776"/>
                    <a:gd name="T13" fmla="*/ 448 h 2368"/>
                    <a:gd name="T14" fmla="*/ 480 w 776"/>
                    <a:gd name="T15" fmla="*/ 496 h 2368"/>
                    <a:gd name="T16" fmla="*/ 384 w 776"/>
                    <a:gd name="T17" fmla="*/ 592 h 2368"/>
                    <a:gd name="T18" fmla="*/ 528 w 776"/>
                    <a:gd name="T19" fmla="*/ 640 h 2368"/>
                    <a:gd name="T20" fmla="*/ 480 w 776"/>
                    <a:gd name="T21" fmla="*/ 736 h 2368"/>
                    <a:gd name="T22" fmla="*/ 576 w 776"/>
                    <a:gd name="T23" fmla="*/ 832 h 2368"/>
                    <a:gd name="T24" fmla="*/ 576 w 776"/>
                    <a:gd name="T25" fmla="*/ 928 h 2368"/>
                    <a:gd name="T26" fmla="*/ 672 w 776"/>
                    <a:gd name="T27" fmla="*/ 1072 h 2368"/>
                    <a:gd name="T28" fmla="*/ 624 w 776"/>
                    <a:gd name="T29" fmla="*/ 1216 h 2368"/>
                    <a:gd name="T30" fmla="*/ 720 w 776"/>
                    <a:gd name="T31" fmla="*/ 1312 h 2368"/>
                    <a:gd name="T32" fmla="*/ 672 w 776"/>
                    <a:gd name="T33" fmla="*/ 1456 h 2368"/>
                    <a:gd name="T34" fmla="*/ 720 w 776"/>
                    <a:gd name="T35" fmla="*/ 1600 h 2368"/>
                    <a:gd name="T36" fmla="*/ 672 w 776"/>
                    <a:gd name="T37" fmla="*/ 1696 h 2368"/>
                    <a:gd name="T38" fmla="*/ 768 w 776"/>
                    <a:gd name="T39" fmla="*/ 1840 h 2368"/>
                    <a:gd name="T40" fmla="*/ 720 w 776"/>
                    <a:gd name="T41" fmla="*/ 1984 h 2368"/>
                    <a:gd name="T42" fmla="*/ 768 w 776"/>
                    <a:gd name="T43" fmla="*/ 2176 h 2368"/>
                    <a:gd name="T44" fmla="*/ 720 w 776"/>
                    <a:gd name="T45" fmla="*/ 2224 h 2368"/>
                    <a:gd name="T46" fmla="*/ 768 w 776"/>
                    <a:gd name="T47" fmla="*/ 2368 h 23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776" h="2368">
                      <a:moveTo>
                        <a:pt x="0" y="64"/>
                      </a:moveTo>
                      <a:cubicBezTo>
                        <a:pt x="112" y="32"/>
                        <a:pt x="224" y="0"/>
                        <a:pt x="240" y="16"/>
                      </a:cubicBezTo>
                      <a:cubicBezTo>
                        <a:pt x="256" y="32"/>
                        <a:pt x="80" y="136"/>
                        <a:pt x="96" y="160"/>
                      </a:cubicBezTo>
                      <a:cubicBezTo>
                        <a:pt x="112" y="184"/>
                        <a:pt x="320" y="136"/>
                        <a:pt x="336" y="160"/>
                      </a:cubicBezTo>
                      <a:cubicBezTo>
                        <a:pt x="352" y="184"/>
                        <a:pt x="184" y="272"/>
                        <a:pt x="192" y="304"/>
                      </a:cubicBezTo>
                      <a:cubicBezTo>
                        <a:pt x="200" y="336"/>
                        <a:pt x="368" y="328"/>
                        <a:pt x="384" y="352"/>
                      </a:cubicBezTo>
                      <a:cubicBezTo>
                        <a:pt x="400" y="376"/>
                        <a:pt x="272" y="424"/>
                        <a:pt x="288" y="448"/>
                      </a:cubicBezTo>
                      <a:cubicBezTo>
                        <a:pt x="304" y="472"/>
                        <a:pt x="464" y="472"/>
                        <a:pt x="480" y="496"/>
                      </a:cubicBezTo>
                      <a:cubicBezTo>
                        <a:pt x="496" y="520"/>
                        <a:pt x="376" y="568"/>
                        <a:pt x="384" y="592"/>
                      </a:cubicBezTo>
                      <a:cubicBezTo>
                        <a:pt x="392" y="616"/>
                        <a:pt x="512" y="616"/>
                        <a:pt x="528" y="640"/>
                      </a:cubicBezTo>
                      <a:cubicBezTo>
                        <a:pt x="544" y="664"/>
                        <a:pt x="472" y="704"/>
                        <a:pt x="480" y="736"/>
                      </a:cubicBezTo>
                      <a:cubicBezTo>
                        <a:pt x="488" y="768"/>
                        <a:pt x="560" y="800"/>
                        <a:pt x="576" y="832"/>
                      </a:cubicBezTo>
                      <a:cubicBezTo>
                        <a:pt x="592" y="864"/>
                        <a:pt x="560" y="888"/>
                        <a:pt x="576" y="928"/>
                      </a:cubicBezTo>
                      <a:cubicBezTo>
                        <a:pt x="592" y="968"/>
                        <a:pt x="664" y="1024"/>
                        <a:pt x="672" y="1072"/>
                      </a:cubicBezTo>
                      <a:cubicBezTo>
                        <a:pt x="680" y="1120"/>
                        <a:pt x="616" y="1176"/>
                        <a:pt x="624" y="1216"/>
                      </a:cubicBezTo>
                      <a:cubicBezTo>
                        <a:pt x="632" y="1256"/>
                        <a:pt x="712" y="1272"/>
                        <a:pt x="720" y="1312"/>
                      </a:cubicBezTo>
                      <a:cubicBezTo>
                        <a:pt x="728" y="1352"/>
                        <a:pt x="672" y="1408"/>
                        <a:pt x="672" y="1456"/>
                      </a:cubicBezTo>
                      <a:cubicBezTo>
                        <a:pt x="672" y="1504"/>
                        <a:pt x="720" y="1560"/>
                        <a:pt x="720" y="1600"/>
                      </a:cubicBezTo>
                      <a:cubicBezTo>
                        <a:pt x="720" y="1640"/>
                        <a:pt x="664" y="1656"/>
                        <a:pt x="672" y="1696"/>
                      </a:cubicBezTo>
                      <a:cubicBezTo>
                        <a:pt x="680" y="1736"/>
                        <a:pt x="760" y="1792"/>
                        <a:pt x="768" y="1840"/>
                      </a:cubicBezTo>
                      <a:cubicBezTo>
                        <a:pt x="776" y="1888"/>
                        <a:pt x="720" y="1928"/>
                        <a:pt x="720" y="1984"/>
                      </a:cubicBezTo>
                      <a:cubicBezTo>
                        <a:pt x="720" y="2040"/>
                        <a:pt x="768" y="2136"/>
                        <a:pt x="768" y="2176"/>
                      </a:cubicBezTo>
                      <a:cubicBezTo>
                        <a:pt x="768" y="2216"/>
                        <a:pt x="720" y="2192"/>
                        <a:pt x="720" y="2224"/>
                      </a:cubicBezTo>
                      <a:cubicBezTo>
                        <a:pt x="720" y="2256"/>
                        <a:pt x="744" y="2312"/>
                        <a:pt x="768" y="2368"/>
                      </a:cubicBezTo>
                    </a:path>
                  </a:pathLst>
                </a:custGeom>
                <a:noFill/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nb-NO">
                    <a:solidFill>
                      <a:srgbClr val="FFCC00"/>
                    </a:solidFill>
                  </a:endParaRPr>
                </a:p>
              </p:txBody>
            </p:sp>
          </p:grpSp>
        </p:grpSp>
        <p:grpSp>
          <p:nvGrpSpPr>
            <p:cNvPr id="101496" name="Group 120"/>
            <p:cNvGrpSpPr>
              <a:grpSpLocks/>
            </p:cNvGrpSpPr>
            <p:nvPr/>
          </p:nvGrpSpPr>
          <p:grpSpPr bwMode="auto">
            <a:xfrm>
              <a:off x="1476" y="449"/>
              <a:ext cx="4038" cy="2966"/>
              <a:chOff x="210" y="337"/>
              <a:chExt cx="5198" cy="3818"/>
            </a:xfrm>
          </p:grpSpPr>
          <p:sp>
            <p:nvSpPr>
              <p:cNvPr id="101497" name="Freeform 121"/>
              <p:cNvSpPr>
                <a:spLocks/>
              </p:cNvSpPr>
              <p:nvPr/>
            </p:nvSpPr>
            <p:spPr bwMode="hidden">
              <a:xfrm flipH="1">
                <a:off x="1934" y="2382"/>
                <a:ext cx="485" cy="1479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>
                  <a:solidFill>
                    <a:srgbClr val="FFCC00"/>
                  </a:solidFill>
                </a:endParaRPr>
              </a:p>
            </p:txBody>
          </p:sp>
          <p:sp>
            <p:nvSpPr>
              <p:cNvPr id="101498" name="Arc 122"/>
              <p:cNvSpPr>
                <a:spLocks/>
              </p:cNvSpPr>
              <p:nvPr/>
            </p:nvSpPr>
            <p:spPr bwMode="hidden">
              <a:xfrm flipH="1">
                <a:off x="1054" y="1851"/>
                <a:ext cx="2122" cy="2304"/>
              </a:xfrm>
              <a:custGeom>
                <a:avLst/>
                <a:gdLst>
                  <a:gd name="G0" fmla="+- 0 0 0"/>
                  <a:gd name="G1" fmla="+- 20897 0 0"/>
                  <a:gd name="G2" fmla="+- 21600 0 0"/>
                  <a:gd name="T0" fmla="*/ 5467 w 21600"/>
                  <a:gd name="T1" fmla="*/ 0 h 21602"/>
                  <a:gd name="T2" fmla="*/ 21589 w 21600"/>
                  <a:gd name="T3" fmla="*/ 21602 h 21602"/>
                  <a:gd name="T4" fmla="*/ 0 w 21600"/>
                  <a:gd name="T5" fmla="*/ 20897 h 21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>
                  <a:solidFill>
                    <a:srgbClr val="FFCC00"/>
                  </a:solidFill>
                </a:endParaRPr>
              </a:p>
            </p:txBody>
          </p:sp>
          <p:sp>
            <p:nvSpPr>
              <p:cNvPr id="101499" name="Arc 123"/>
              <p:cNvSpPr>
                <a:spLocks/>
              </p:cNvSpPr>
              <p:nvPr/>
            </p:nvSpPr>
            <p:spPr bwMode="hidden">
              <a:xfrm flipH="1">
                <a:off x="1266" y="1480"/>
                <a:ext cx="1244" cy="2379"/>
              </a:xfrm>
              <a:custGeom>
                <a:avLst/>
                <a:gdLst>
                  <a:gd name="G0" fmla="+- 7340 0 0"/>
                  <a:gd name="G1" fmla="+- 21600 0 0"/>
                  <a:gd name="G2" fmla="+- 21600 0 0"/>
                  <a:gd name="T0" fmla="*/ 0 w 28940"/>
                  <a:gd name="T1" fmla="*/ 1285 h 22305"/>
                  <a:gd name="T2" fmla="*/ 28929 w 28940"/>
                  <a:gd name="T3" fmla="*/ 22305 h 22305"/>
                  <a:gd name="T4" fmla="*/ 7340 w 2894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>
                  <a:solidFill>
                    <a:srgbClr val="FFCC00"/>
                  </a:solidFill>
                </a:endParaRPr>
              </a:p>
            </p:txBody>
          </p:sp>
          <p:sp>
            <p:nvSpPr>
              <p:cNvPr id="101500" name="Arc 124"/>
              <p:cNvSpPr>
                <a:spLocks/>
              </p:cNvSpPr>
              <p:nvPr/>
            </p:nvSpPr>
            <p:spPr bwMode="hidden">
              <a:xfrm flipH="1">
                <a:off x="210" y="1168"/>
                <a:ext cx="2376" cy="2379"/>
              </a:xfrm>
              <a:custGeom>
                <a:avLst/>
                <a:gdLst>
                  <a:gd name="G0" fmla="+- 12855 0 0"/>
                  <a:gd name="G1" fmla="+- 21600 0 0"/>
                  <a:gd name="G2" fmla="+- 21600 0 0"/>
                  <a:gd name="T0" fmla="*/ 0 w 34455"/>
                  <a:gd name="T1" fmla="*/ 4241 h 22305"/>
                  <a:gd name="T2" fmla="*/ 34444 w 34455"/>
                  <a:gd name="T3" fmla="*/ 22305 h 22305"/>
                  <a:gd name="T4" fmla="*/ 12855 w 34455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>
                  <a:solidFill>
                    <a:srgbClr val="FFCC00"/>
                  </a:solidFill>
                </a:endParaRPr>
              </a:p>
            </p:txBody>
          </p:sp>
          <p:sp>
            <p:nvSpPr>
              <p:cNvPr id="101501" name="Arc 125"/>
              <p:cNvSpPr>
                <a:spLocks/>
              </p:cNvSpPr>
              <p:nvPr/>
            </p:nvSpPr>
            <p:spPr bwMode="hidden">
              <a:xfrm>
                <a:off x="2840" y="1503"/>
                <a:ext cx="381" cy="2379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>
                  <a:solidFill>
                    <a:srgbClr val="FFCC00"/>
                  </a:solidFill>
                </a:endParaRPr>
              </a:p>
            </p:txBody>
          </p:sp>
          <p:sp>
            <p:nvSpPr>
              <p:cNvPr id="101502" name="Arc 126"/>
              <p:cNvSpPr>
                <a:spLocks/>
              </p:cNvSpPr>
              <p:nvPr/>
            </p:nvSpPr>
            <p:spPr bwMode="hidden">
              <a:xfrm>
                <a:off x="2940" y="1492"/>
                <a:ext cx="1004" cy="2379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>
                  <a:solidFill>
                    <a:srgbClr val="FFCC00"/>
                  </a:solidFill>
                </a:endParaRPr>
              </a:p>
            </p:txBody>
          </p:sp>
          <p:sp>
            <p:nvSpPr>
              <p:cNvPr id="101503" name="Freeform 127"/>
              <p:cNvSpPr>
                <a:spLocks/>
              </p:cNvSpPr>
              <p:nvPr/>
            </p:nvSpPr>
            <p:spPr bwMode="hidden">
              <a:xfrm>
                <a:off x="3301" y="2635"/>
                <a:ext cx="485" cy="1479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>
                  <a:solidFill>
                    <a:srgbClr val="FFCC00"/>
                  </a:solidFill>
                </a:endParaRPr>
              </a:p>
            </p:txBody>
          </p:sp>
          <p:sp>
            <p:nvSpPr>
              <p:cNvPr id="101504" name="Freeform 128"/>
              <p:cNvSpPr>
                <a:spLocks/>
              </p:cNvSpPr>
              <p:nvPr/>
            </p:nvSpPr>
            <p:spPr bwMode="hidden">
              <a:xfrm rot="19660755" flipV="1">
                <a:off x="2546" y="2150"/>
                <a:ext cx="442" cy="837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>
                  <a:solidFill>
                    <a:srgbClr val="FFCC00"/>
                  </a:solidFill>
                </a:endParaRPr>
              </a:p>
            </p:txBody>
          </p:sp>
          <p:sp>
            <p:nvSpPr>
              <p:cNvPr id="101505" name="Freeform 129"/>
              <p:cNvSpPr>
                <a:spLocks/>
              </p:cNvSpPr>
              <p:nvPr/>
            </p:nvSpPr>
            <p:spPr bwMode="hidden">
              <a:xfrm flipH="1">
                <a:off x="489" y="2504"/>
                <a:ext cx="1085" cy="1524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>
                  <a:solidFill>
                    <a:srgbClr val="FFCC00"/>
                  </a:solidFill>
                </a:endParaRPr>
              </a:p>
            </p:txBody>
          </p:sp>
          <p:sp>
            <p:nvSpPr>
              <p:cNvPr id="101506" name="Freeform 130"/>
              <p:cNvSpPr>
                <a:spLocks/>
              </p:cNvSpPr>
              <p:nvPr/>
            </p:nvSpPr>
            <p:spPr bwMode="hidden">
              <a:xfrm flipH="1">
                <a:off x="1000" y="893"/>
                <a:ext cx="696" cy="1524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>
                  <a:solidFill>
                    <a:srgbClr val="FFCC00"/>
                  </a:solidFill>
                </a:endParaRPr>
              </a:p>
            </p:txBody>
          </p:sp>
          <p:sp>
            <p:nvSpPr>
              <p:cNvPr id="101507" name="Freeform 131"/>
              <p:cNvSpPr>
                <a:spLocks/>
              </p:cNvSpPr>
              <p:nvPr/>
            </p:nvSpPr>
            <p:spPr bwMode="hidden">
              <a:xfrm>
                <a:off x="4401" y="2280"/>
                <a:ext cx="1007" cy="1601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>
                  <a:solidFill>
                    <a:srgbClr val="FFCC00"/>
                  </a:solidFill>
                </a:endParaRPr>
              </a:p>
            </p:txBody>
          </p:sp>
          <p:sp>
            <p:nvSpPr>
              <p:cNvPr id="101508" name="Freeform 132"/>
              <p:cNvSpPr>
                <a:spLocks/>
              </p:cNvSpPr>
              <p:nvPr/>
            </p:nvSpPr>
            <p:spPr bwMode="hidden">
              <a:xfrm>
                <a:off x="3878" y="1470"/>
                <a:ext cx="1518" cy="1067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>
                  <a:solidFill>
                    <a:srgbClr val="FFCC00"/>
                  </a:solidFill>
                </a:endParaRPr>
              </a:p>
            </p:txBody>
          </p:sp>
          <p:sp>
            <p:nvSpPr>
              <p:cNvPr id="101509" name="Freeform 133"/>
              <p:cNvSpPr>
                <a:spLocks/>
              </p:cNvSpPr>
              <p:nvPr/>
            </p:nvSpPr>
            <p:spPr bwMode="hidden">
              <a:xfrm>
                <a:off x="3934" y="337"/>
                <a:ext cx="663" cy="1434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>
                  <a:solidFill>
                    <a:srgbClr val="FFCC00"/>
                  </a:solidFill>
                </a:endParaRPr>
              </a:p>
            </p:txBody>
          </p:sp>
          <p:sp>
            <p:nvSpPr>
              <p:cNvPr id="101510" name="Freeform 134"/>
              <p:cNvSpPr>
                <a:spLocks/>
              </p:cNvSpPr>
              <p:nvPr/>
            </p:nvSpPr>
            <p:spPr bwMode="hidden">
              <a:xfrm rot="1346631" flipH="1">
                <a:off x="1702" y="1506"/>
                <a:ext cx="442" cy="837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>
                  <a:solidFill>
                    <a:srgbClr val="FFCC00"/>
                  </a:solidFill>
                </a:endParaRPr>
              </a:p>
            </p:txBody>
          </p:sp>
        </p:grpSp>
      </p:grpSp>
      <p:sp>
        <p:nvSpPr>
          <p:cNvPr id="101511" name="Rectangle 135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7213"/>
            <a:ext cx="7772400" cy="162718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b-NO" noProof="0" smtClean="0"/>
              <a:t>Klikk for å redigere tittelstil</a:t>
            </a:r>
          </a:p>
        </p:txBody>
      </p:sp>
      <p:sp>
        <p:nvSpPr>
          <p:cNvPr id="101512" name="Rectangle 13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nb-NO" noProof="0" smtClean="0"/>
              <a:t>Klikk for å redigere undertittelstil i malen</a:t>
            </a:r>
          </a:p>
        </p:txBody>
      </p:sp>
      <p:sp>
        <p:nvSpPr>
          <p:cNvPr id="101513" name="Rectangle 137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CC00"/>
              </a:solidFill>
            </a:endParaRPr>
          </a:p>
        </p:txBody>
      </p:sp>
      <p:sp>
        <p:nvSpPr>
          <p:cNvPr id="101514" name="Rectangle 138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CC00"/>
              </a:solidFill>
            </a:endParaRPr>
          </a:p>
        </p:txBody>
      </p:sp>
      <p:sp>
        <p:nvSpPr>
          <p:cNvPr id="101515" name="Rectangle 139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EA8BC5B-0959-4E2E-8341-FA5212F701C0}" type="slidenum">
              <a:rPr lang="nb-NO">
                <a:solidFill>
                  <a:srgbClr val="FFCC00"/>
                </a:solidFill>
              </a:rPr>
              <a:pPr/>
              <a:t>‹#›</a:t>
            </a:fld>
            <a:endParaRPr lang="nb-NO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221001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CC00"/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CC00"/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23AA75-3C68-4207-8D1E-C64806A5AE95}" type="slidenum">
              <a:rPr lang="nb-NO">
                <a:solidFill>
                  <a:srgbClr val="FFCC00"/>
                </a:solidFill>
              </a:rPr>
              <a:pPr/>
              <a:t>‹#›</a:t>
            </a:fld>
            <a:endParaRPr lang="nb-NO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32264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CC00"/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CC00"/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197A69-3D17-42BC-A82A-E15E1EE77223}" type="slidenum">
              <a:rPr lang="nb-NO">
                <a:solidFill>
                  <a:srgbClr val="FFCC00"/>
                </a:solidFill>
              </a:rPr>
              <a:pPr/>
              <a:t>‹#›</a:t>
            </a:fld>
            <a:endParaRPr lang="nb-NO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02189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CC00"/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CC00"/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047CD6-D73B-4154-BAAF-4870DCFAB164}" type="slidenum">
              <a:rPr lang="nb-NO">
                <a:solidFill>
                  <a:srgbClr val="FFCC00"/>
                </a:solidFill>
              </a:rPr>
              <a:pPr/>
              <a:t>‹#›</a:t>
            </a:fld>
            <a:endParaRPr lang="nb-NO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901993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Plassholder f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CC00"/>
              </a:solidFill>
            </a:endParaRPr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CC00"/>
              </a:solidFill>
            </a:endParaRPr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750600-2C88-4991-80F0-3B1866FF3CE6}" type="slidenum">
              <a:rPr lang="nb-NO">
                <a:solidFill>
                  <a:srgbClr val="FFCC00"/>
                </a:solidFill>
              </a:rPr>
              <a:pPr/>
              <a:t>‹#›</a:t>
            </a:fld>
            <a:endParaRPr lang="nb-NO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6770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B4781-696C-423A-BDD1-B6914E63CEBD}" type="datetimeFigureOut">
              <a:rPr lang="nb-NO" smtClean="0">
                <a:solidFill>
                  <a:srgbClr val="48231E"/>
                </a:solidFill>
              </a:rPr>
              <a:pPr/>
              <a:t>17.10.2012</a:t>
            </a:fld>
            <a:endParaRPr lang="nb-NO" dirty="0">
              <a:solidFill>
                <a:srgbClr val="48231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 dirty="0">
              <a:solidFill>
                <a:srgbClr val="48231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1B23-F1B5-4FC4-B48C-28601381E524}" type="slidenum">
              <a:rPr lang="nb-NO" smtClean="0">
                <a:solidFill>
                  <a:srgbClr val="48231E"/>
                </a:solidFill>
              </a:rPr>
              <a:pPr/>
              <a:t>‹#›</a:t>
            </a:fld>
            <a:endParaRPr lang="nb-NO" dirty="0">
              <a:solidFill>
                <a:srgbClr val="48231E"/>
              </a:solidFill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13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80066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CC00"/>
              </a:solidFill>
            </a:endParaRPr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CC00"/>
              </a:solidFill>
            </a:endParaRPr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1DC09D-DD14-4C64-8BF5-D46B82E3222D}" type="slidenum">
              <a:rPr lang="nb-NO">
                <a:solidFill>
                  <a:srgbClr val="FFCC00"/>
                </a:solidFill>
              </a:rPr>
              <a:pPr/>
              <a:t>‹#›</a:t>
            </a:fld>
            <a:endParaRPr lang="nb-NO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71255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CC00"/>
              </a:solidFill>
            </a:endParaRPr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CC00"/>
              </a:solidFill>
            </a:endParaRPr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FD4AD9-A5AC-4916-A5BD-97E0889731B9}" type="slidenum">
              <a:rPr lang="nb-NO">
                <a:solidFill>
                  <a:srgbClr val="FFCC00"/>
                </a:solidFill>
              </a:rPr>
              <a:pPr/>
              <a:t>‹#›</a:t>
            </a:fld>
            <a:endParaRPr lang="nb-NO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57741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CC00"/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CC00"/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9FF06D-40EF-47C3-95E6-274F5184DE5D}" type="slidenum">
              <a:rPr lang="nb-NO">
                <a:solidFill>
                  <a:srgbClr val="FFCC00"/>
                </a:solidFill>
              </a:rPr>
              <a:pPr/>
              <a:t>‹#›</a:t>
            </a:fld>
            <a:endParaRPr lang="nb-NO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662085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bil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CC00"/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CC00"/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0AA419-B469-4D92-B5DF-88601F02B6C9}" type="slidenum">
              <a:rPr lang="nb-NO">
                <a:solidFill>
                  <a:srgbClr val="FFCC00"/>
                </a:solidFill>
              </a:rPr>
              <a:pPr/>
              <a:t>‹#›</a:t>
            </a:fld>
            <a:endParaRPr lang="nb-NO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76566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CC00"/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CC00"/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4BEF38-DDBE-412C-8F64-0479FBFC5D7F}" type="slidenum">
              <a:rPr lang="nb-NO">
                <a:solidFill>
                  <a:srgbClr val="FFCC00"/>
                </a:solidFill>
              </a:rPr>
              <a:pPr/>
              <a:t>‹#›</a:t>
            </a:fld>
            <a:endParaRPr lang="nb-NO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719774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/>
          <p:cNvSpPr>
            <a:spLocks noGrp="1"/>
          </p:cNvSpPr>
          <p:nvPr>
            <p:ph type="title" orient="vert"/>
          </p:nvPr>
        </p:nvSpPr>
        <p:spPr>
          <a:xfrm>
            <a:off x="6515100" y="301625"/>
            <a:ext cx="1943100" cy="5794375"/>
          </a:xfrm>
        </p:spPr>
        <p:txBody>
          <a:bodyPr vert="eaVert"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>
          <a:xfrm>
            <a:off x="685800" y="301625"/>
            <a:ext cx="5676900" cy="5794375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CC00"/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CC00"/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7413CE-5D5D-4A20-BFC4-78926BE5724A}" type="slidenum">
              <a:rPr lang="nb-NO">
                <a:solidFill>
                  <a:srgbClr val="FFCC00"/>
                </a:solidFill>
              </a:rPr>
              <a:pPr/>
              <a:t>‹#›</a:t>
            </a:fld>
            <a:endParaRPr lang="nb-NO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44657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2E2224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43323" y="3721473"/>
            <a:ext cx="5120640" cy="1581150"/>
          </a:xfrm>
        </p:spPr>
        <p:txBody>
          <a:bodyPr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8B4781-696C-423A-BDD1-B6914E63CEBD}" type="datetimeFigureOut">
              <a:rPr lang="nb-NO" smtClean="0">
                <a:solidFill>
                  <a:srgbClr val="CBD8DD"/>
                </a:solidFill>
              </a:rPr>
              <a:pPr/>
              <a:t>17.10.2012</a:t>
            </a:fld>
            <a:endParaRPr lang="nb-NO" dirty="0">
              <a:solidFill>
                <a:srgbClr val="CBD8D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 dirty="0">
              <a:solidFill>
                <a:srgbClr val="48231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91475" y="6429375"/>
            <a:ext cx="876300" cy="292100"/>
          </a:xfrm>
        </p:spPr>
        <p:txBody>
          <a:bodyPr/>
          <a:lstStyle/>
          <a:p>
            <a:fld id="{223A1B23-F1B5-4FC4-B48C-28601381E524}" type="slidenum">
              <a:rPr lang="nb-NO" smtClean="0">
                <a:solidFill>
                  <a:srgbClr val="48231E"/>
                </a:solidFill>
              </a:rPr>
              <a:pPr/>
              <a:t>‹#›</a:t>
            </a:fld>
            <a:endParaRPr lang="nb-NO" dirty="0">
              <a:solidFill>
                <a:srgbClr val="48231E"/>
              </a:solidFill>
            </a:endParaRPr>
          </a:p>
        </p:txBody>
      </p:sp>
      <p:sp>
        <p:nvSpPr>
          <p:cNvPr id="9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2E2224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739896" y="1417320"/>
            <a:ext cx="5120640" cy="2304288"/>
          </a:xfrm>
        </p:spPr>
        <p:txBody>
          <a:bodyPr>
            <a:normAutofit/>
          </a:bodyPr>
          <a:lstStyle>
            <a:lvl1pPr>
              <a:defRPr sz="4000" cap="all" baseline="0"/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13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2E222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508401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ChangeAspect="1" noEditPoints="1"/>
          </p:cNvSpPr>
          <p:nvPr/>
        </p:nvSpPr>
        <p:spPr bwMode="auto">
          <a:xfrm>
            <a:off x="5489634" y="0"/>
            <a:ext cx="3393768" cy="6858000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2E2224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B4781-696C-423A-BDD1-B6914E63CEBD}" type="datetimeFigureOut">
              <a:rPr lang="nb-NO" smtClean="0">
                <a:solidFill>
                  <a:srgbClr val="48231E"/>
                </a:solidFill>
              </a:rPr>
              <a:pPr/>
              <a:t>17.10.2012</a:t>
            </a:fld>
            <a:endParaRPr lang="nb-NO" dirty="0">
              <a:solidFill>
                <a:srgbClr val="48231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 dirty="0">
              <a:solidFill>
                <a:srgbClr val="48231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1B23-F1B5-4FC4-B48C-28601381E524}" type="slidenum">
              <a:rPr lang="nb-NO" smtClean="0">
                <a:solidFill>
                  <a:srgbClr val="48231E"/>
                </a:solidFill>
              </a:rPr>
              <a:pPr/>
              <a:t>‹#›</a:t>
            </a:fld>
            <a:endParaRPr lang="nb-NO" dirty="0">
              <a:solidFill>
                <a:srgbClr val="48231E"/>
              </a:solidFill>
            </a:endParaRPr>
          </a:p>
        </p:txBody>
      </p:sp>
      <p:sp>
        <p:nvSpPr>
          <p:cNvPr id="25" name="Title Placeholder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06680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274320" y="1298448"/>
            <a:ext cx="8595360" cy="4937760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92385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8B4781-696C-423A-BDD1-B6914E63CEBD}" type="datetimeFigureOut">
              <a:rPr lang="nb-NO" smtClean="0">
                <a:solidFill>
                  <a:srgbClr val="CBD8DD"/>
                </a:solidFill>
              </a:rPr>
              <a:pPr/>
              <a:t>17.10.2012</a:t>
            </a:fld>
            <a:endParaRPr lang="nb-NO" dirty="0">
              <a:solidFill>
                <a:srgbClr val="CBD8D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 dirty="0">
              <a:solidFill>
                <a:srgbClr val="48231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1B23-F1B5-4FC4-B48C-28601381E524}" type="slidenum">
              <a:rPr lang="nb-NO" smtClean="0">
                <a:solidFill>
                  <a:srgbClr val="48231E"/>
                </a:solidFill>
              </a:rPr>
              <a:pPr/>
              <a:t>‹#›</a:t>
            </a:fld>
            <a:endParaRPr lang="nb-NO" dirty="0">
              <a:solidFill>
                <a:srgbClr val="48231E"/>
              </a:solidFill>
            </a:endParaRPr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3743324" y="1400174"/>
            <a:ext cx="5120640" cy="1476375"/>
          </a:xfrm>
        </p:spPr>
        <p:txBody>
          <a:bodyPr anchor="b" anchorCtr="0"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 lang="en-US" dirty="0"/>
          </a:p>
        </p:txBody>
      </p:sp>
      <p:sp>
        <p:nvSpPr>
          <p:cNvPr id="10" name="Freeform 7"/>
          <p:cNvSpPr>
            <a:spLocks noChangeAspect="1" noEditPoints="1"/>
          </p:cNvSpPr>
          <p:nvPr/>
        </p:nvSpPr>
        <p:spPr bwMode="auto">
          <a:xfrm>
            <a:off x="34289" y="136641"/>
            <a:ext cx="3326149" cy="6721359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rgbClr val="2E2224"/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733800" y="2895599"/>
            <a:ext cx="5129543" cy="2667001"/>
          </a:xfrm>
        </p:spPr>
        <p:txBody>
          <a:bodyPr anchor="t">
            <a:normAutofit/>
          </a:bodyPr>
          <a:lstStyle>
            <a:lvl1pPr>
              <a:defRPr kumimoji="0" lang="en-US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186462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B4781-696C-423A-BDD1-B6914E63CEBD}" type="datetimeFigureOut">
              <a:rPr lang="nb-NO" smtClean="0">
                <a:solidFill>
                  <a:srgbClr val="48231E"/>
                </a:solidFill>
              </a:rPr>
              <a:pPr/>
              <a:t>17.10.2012</a:t>
            </a:fld>
            <a:endParaRPr lang="nb-NO" dirty="0">
              <a:solidFill>
                <a:srgbClr val="48231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 dirty="0">
              <a:solidFill>
                <a:srgbClr val="48231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1B23-F1B5-4FC4-B48C-28601381E524}" type="slidenum">
              <a:rPr lang="nb-NO" smtClean="0">
                <a:solidFill>
                  <a:srgbClr val="48231E"/>
                </a:solidFill>
              </a:rPr>
              <a:pPr/>
              <a:t>‹#›</a:t>
            </a:fld>
            <a:endParaRPr lang="nb-NO" dirty="0">
              <a:solidFill>
                <a:srgbClr val="48231E"/>
              </a:solidFill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13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34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B4781-696C-423A-BDD1-B6914E63CEBD}" type="datetimeFigureOut">
              <a:rPr lang="nb-NO" smtClean="0">
                <a:solidFill>
                  <a:srgbClr val="48231E"/>
                </a:solidFill>
              </a:rPr>
              <a:pPr/>
              <a:t>17.10.2012</a:t>
            </a:fld>
            <a:endParaRPr lang="nb-NO" dirty="0">
              <a:solidFill>
                <a:srgbClr val="48231E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 dirty="0">
              <a:solidFill>
                <a:srgbClr val="48231E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1B23-F1B5-4FC4-B48C-28601381E524}" type="slidenum">
              <a:rPr lang="nb-NO" smtClean="0">
                <a:solidFill>
                  <a:srgbClr val="48231E"/>
                </a:solidFill>
              </a:rPr>
              <a:pPr/>
              <a:t>‹#›</a:t>
            </a:fld>
            <a:endParaRPr lang="nb-NO" dirty="0">
              <a:solidFill>
                <a:srgbClr val="48231E"/>
              </a:solidFill>
            </a:endParaRP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14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5" y="1298448"/>
            <a:ext cx="4248150" cy="509587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15815" y="1298448"/>
            <a:ext cx="4248150" cy="509587"/>
          </a:xfrm>
        </p:spPr>
        <p:txBody>
          <a:bodyPr anchor="ctr">
            <a:normAutofit/>
          </a:bodyPr>
          <a:lstStyle>
            <a:lvl1pPr marL="0" indent="0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414732856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B4781-696C-423A-BDD1-B6914E63CEBD}" type="datetimeFigureOut">
              <a:rPr lang="nb-NO" smtClean="0">
                <a:solidFill>
                  <a:srgbClr val="48231E"/>
                </a:solidFill>
              </a:rPr>
              <a:pPr/>
              <a:t>17.10.2012</a:t>
            </a:fld>
            <a:endParaRPr lang="nb-NO" dirty="0">
              <a:solidFill>
                <a:srgbClr val="48231E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 dirty="0">
              <a:solidFill>
                <a:srgbClr val="48231E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1B23-F1B5-4FC4-B48C-28601381E524}" type="slidenum">
              <a:rPr lang="nb-NO" smtClean="0">
                <a:solidFill>
                  <a:srgbClr val="48231E"/>
                </a:solidFill>
              </a:rPr>
              <a:pPr/>
              <a:t>‹#›</a:t>
            </a:fld>
            <a:endParaRPr lang="nb-NO" dirty="0">
              <a:solidFill>
                <a:srgbClr val="48231E"/>
              </a:solidFill>
            </a:endParaRP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14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5" y="1298448"/>
            <a:ext cx="4248150" cy="509587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15815" y="1298448"/>
            <a:ext cx="4248150" cy="509587"/>
          </a:xfrm>
        </p:spPr>
        <p:txBody>
          <a:bodyPr anchor="ctr">
            <a:normAutofit/>
          </a:bodyPr>
          <a:lstStyle>
            <a:lvl1pPr marL="0" indent="0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84585656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38B4781-696C-423A-BDD1-B6914E63CEBD}" type="datetimeFigureOut">
              <a:rPr lang="nb-NO" smtClean="0">
                <a:solidFill>
                  <a:srgbClr val="48231E"/>
                </a:solidFill>
              </a:rPr>
              <a:pPr/>
              <a:t>17.10.2012</a:t>
            </a:fld>
            <a:endParaRPr lang="nb-NO" dirty="0">
              <a:solidFill>
                <a:srgbClr val="48231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 dirty="0">
              <a:solidFill>
                <a:srgbClr val="48231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1B23-F1B5-4FC4-B48C-28601381E524}" type="slidenum">
              <a:rPr lang="nb-NO" smtClean="0">
                <a:solidFill>
                  <a:srgbClr val="48231E"/>
                </a:solidFill>
              </a:rPr>
              <a:pPr/>
              <a:t>‹#›</a:t>
            </a:fld>
            <a:endParaRPr lang="nb-NO" dirty="0">
              <a:solidFill>
                <a:srgbClr val="48231E"/>
              </a:solidFill>
            </a:endParaRPr>
          </a:p>
        </p:txBody>
      </p:sp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870945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B4781-696C-423A-BDD1-B6914E63CEBD}" type="datetimeFigureOut">
              <a:rPr lang="nb-NO" smtClean="0">
                <a:solidFill>
                  <a:srgbClr val="48231E"/>
                </a:solidFill>
              </a:rPr>
              <a:pPr/>
              <a:t>17.10.2012</a:t>
            </a:fld>
            <a:endParaRPr lang="nb-NO" dirty="0">
              <a:solidFill>
                <a:srgbClr val="48231E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 dirty="0">
              <a:solidFill>
                <a:srgbClr val="48231E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1B23-F1B5-4FC4-B48C-28601381E524}" type="slidenum">
              <a:rPr lang="nb-NO" smtClean="0">
                <a:solidFill>
                  <a:srgbClr val="48231E"/>
                </a:solidFill>
              </a:rPr>
              <a:pPr/>
              <a:t>‹#›</a:t>
            </a:fld>
            <a:endParaRPr lang="nb-NO" dirty="0">
              <a:solidFill>
                <a:srgbClr val="48231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88921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8B4781-696C-423A-BDD1-B6914E63CEBD}" type="datetimeFigureOut">
              <a:rPr lang="nb-NO" smtClean="0">
                <a:solidFill>
                  <a:srgbClr val="CBD8DD"/>
                </a:solidFill>
              </a:rPr>
              <a:pPr/>
              <a:t>17.10.2012</a:t>
            </a:fld>
            <a:endParaRPr lang="nb-NO" dirty="0">
              <a:solidFill>
                <a:srgbClr val="CBD8D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 dirty="0">
              <a:solidFill>
                <a:srgbClr val="48231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1B23-F1B5-4FC4-B48C-28601381E524}" type="slidenum">
              <a:rPr lang="nb-NO" smtClean="0">
                <a:solidFill>
                  <a:srgbClr val="48231E"/>
                </a:solidFill>
              </a:rPr>
              <a:pPr/>
              <a:t>‹#›</a:t>
            </a:fld>
            <a:endParaRPr lang="nb-NO" dirty="0">
              <a:solidFill>
                <a:srgbClr val="48231E"/>
              </a:solidFill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2834640" cy="129844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10" name="Content Placeholder 11"/>
          <p:cNvSpPr>
            <a:spLocks noGrp="1"/>
          </p:cNvSpPr>
          <p:nvPr>
            <p:ph sz="quarter" idx="14"/>
          </p:nvPr>
        </p:nvSpPr>
        <p:spPr>
          <a:xfrm>
            <a:off x="3775935" y="533400"/>
            <a:ext cx="5063266" cy="570280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4" y="1539240"/>
            <a:ext cx="2834640" cy="4709160"/>
          </a:xfrm>
        </p:spPr>
        <p:txBody>
          <a:bodyPr>
            <a:normAutofit/>
          </a:bodyPr>
          <a:lstStyle>
            <a:lvl1pPr marL="0" indent="0">
              <a:buNone/>
              <a:defRPr lang="en-US" sz="1600" b="0" i="0" kern="1200" cap="none" spc="30" baseline="0" dirty="0" smtClean="0">
                <a:solidFill>
                  <a:schemeClr val="bg2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nb-NO" smtClean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15586617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409950" y="0"/>
            <a:ext cx="5734050" cy="6858000"/>
          </a:xfrm>
        </p:spPr>
        <p:txBody>
          <a:bodyPr anchor="ctr" anchorCtr="0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b-NO" smtClean="0"/>
              <a:t>Klikk ikonet for å legge til et bilde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8B4781-696C-423A-BDD1-B6914E63CEBD}" type="datetimeFigureOut">
              <a:rPr lang="nb-NO" smtClean="0">
                <a:solidFill>
                  <a:srgbClr val="CBD8DD"/>
                </a:solidFill>
              </a:rPr>
              <a:pPr/>
              <a:t>17.10.2012</a:t>
            </a:fld>
            <a:endParaRPr lang="nb-NO" dirty="0">
              <a:solidFill>
                <a:srgbClr val="CBD8D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 dirty="0">
              <a:solidFill>
                <a:srgbClr val="48231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1B23-F1B5-4FC4-B48C-28601381E524}" type="slidenum">
              <a:rPr lang="nb-NO" smtClean="0">
                <a:solidFill>
                  <a:srgbClr val="48231E"/>
                </a:solidFill>
              </a:rPr>
              <a:pPr/>
              <a:t>‹#›</a:t>
            </a:fld>
            <a:endParaRPr lang="nb-NO" dirty="0">
              <a:solidFill>
                <a:srgbClr val="48231E"/>
              </a:solidFill>
            </a:endParaRPr>
          </a:p>
        </p:txBody>
      </p:sp>
      <p:sp>
        <p:nvSpPr>
          <p:cNvPr id="21" name="Title Placeholder 1"/>
          <p:cNvSpPr>
            <a:spLocks noGrp="1"/>
          </p:cNvSpPr>
          <p:nvPr>
            <p:ph type="title"/>
          </p:nvPr>
        </p:nvSpPr>
        <p:spPr>
          <a:xfrm>
            <a:off x="276224" y="228600"/>
            <a:ext cx="2834640" cy="129539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274320" y="1536192"/>
            <a:ext cx="2834640" cy="4712208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04650636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B4781-696C-423A-BDD1-B6914E63CEBD}" type="datetimeFigureOut">
              <a:rPr lang="nb-NO" smtClean="0">
                <a:solidFill>
                  <a:srgbClr val="48231E"/>
                </a:solidFill>
              </a:rPr>
              <a:pPr/>
              <a:t>17.10.2012</a:t>
            </a:fld>
            <a:endParaRPr lang="nb-NO" dirty="0">
              <a:solidFill>
                <a:srgbClr val="48231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 dirty="0">
              <a:solidFill>
                <a:srgbClr val="48231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1B23-F1B5-4FC4-B48C-28601381E524}" type="slidenum">
              <a:rPr lang="nb-NO" smtClean="0">
                <a:solidFill>
                  <a:srgbClr val="48231E"/>
                </a:solidFill>
              </a:rPr>
              <a:pPr/>
              <a:t>‹#›</a:t>
            </a:fld>
            <a:endParaRPr lang="nb-NO" dirty="0">
              <a:solidFill>
                <a:srgbClr val="48231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215881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B4781-696C-423A-BDD1-B6914E63CEBD}" type="datetimeFigureOut">
              <a:rPr lang="nb-NO" smtClean="0">
                <a:solidFill>
                  <a:srgbClr val="48231E"/>
                </a:solidFill>
              </a:rPr>
              <a:pPr/>
              <a:t>17.10.2012</a:t>
            </a:fld>
            <a:endParaRPr lang="nb-NO" dirty="0">
              <a:solidFill>
                <a:srgbClr val="48231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 dirty="0">
              <a:solidFill>
                <a:srgbClr val="48231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1B23-F1B5-4FC4-B48C-28601381E524}" type="slidenum">
              <a:rPr lang="nb-NO" smtClean="0">
                <a:solidFill>
                  <a:srgbClr val="48231E"/>
                </a:solidFill>
              </a:rPr>
              <a:pPr/>
              <a:t>‹#›</a:t>
            </a:fld>
            <a:endParaRPr lang="nb-NO" dirty="0">
              <a:solidFill>
                <a:srgbClr val="48231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83218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178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0179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 u="sng">
                <a:solidFill>
                  <a:srgbClr val="FFFFFF"/>
                </a:solidFill>
              </a:endParaRPr>
            </a:p>
          </p:txBody>
        </p:sp>
        <p:sp>
          <p:nvSpPr>
            <p:cNvPr id="50180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 u="sng">
                <a:solidFill>
                  <a:srgbClr val="FFFFFF"/>
                </a:solidFill>
              </a:endParaRPr>
            </a:p>
          </p:txBody>
        </p:sp>
        <p:sp>
          <p:nvSpPr>
            <p:cNvPr id="50181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 u="sng">
                <a:solidFill>
                  <a:srgbClr val="FFFFFF"/>
                </a:solidFill>
              </a:endParaRPr>
            </a:p>
          </p:txBody>
        </p:sp>
        <p:grpSp>
          <p:nvGrpSpPr>
            <p:cNvPr id="50182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50183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 u="sng">
                  <a:solidFill>
                    <a:srgbClr val="FFFFFF"/>
                  </a:solidFill>
                </a:endParaRPr>
              </a:p>
            </p:txBody>
          </p:sp>
          <p:sp>
            <p:nvSpPr>
              <p:cNvPr id="50184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 u="sng">
                  <a:solidFill>
                    <a:srgbClr val="FFFFFF"/>
                  </a:solidFill>
                </a:endParaRPr>
              </a:p>
            </p:txBody>
          </p:sp>
          <p:sp>
            <p:nvSpPr>
              <p:cNvPr id="50185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 u="sng">
                  <a:solidFill>
                    <a:srgbClr val="FFFFFF"/>
                  </a:solidFill>
                </a:endParaRPr>
              </a:p>
            </p:txBody>
          </p:sp>
          <p:sp>
            <p:nvSpPr>
              <p:cNvPr id="50186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 u="sng">
                  <a:solidFill>
                    <a:srgbClr val="FFFFFF"/>
                  </a:solidFill>
                </a:endParaRPr>
              </a:p>
            </p:txBody>
          </p:sp>
          <p:sp>
            <p:nvSpPr>
              <p:cNvPr id="50187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 u="sng">
                  <a:solidFill>
                    <a:srgbClr val="FFFFFF"/>
                  </a:solidFill>
                </a:endParaRPr>
              </a:p>
            </p:txBody>
          </p:sp>
          <p:sp>
            <p:nvSpPr>
              <p:cNvPr id="50188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 u="sng">
                  <a:solidFill>
                    <a:srgbClr val="FFFFFF"/>
                  </a:solidFill>
                </a:endParaRPr>
              </a:p>
            </p:txBody>
          </p:sp>
          <p:sp>
            <p:nvSpPr>
              <p:cNvPr id="50189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 u="sng">
                  <a:solidFill>
                    <a:srgbClr val="FFFFFF"/>
                  </a:solidFill>
                </a:endParaRPr>
              </a:p>
            </p:txBody>
          </p:sp>
          <p:sp>
            <p:nvSpPr>
              <p:cNvPr id="50190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 u="sng">
                  <a:solidFill>
                    <a:srgbClr val="FFFFFF"/>
                  </a:solidFill>
                </a:endParaRPr>
              </a:p>
            </p:txBody>
          </p:sp>
          <p:sp>
            <p:nvSpPr>
              <p:cNvPr id="50191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 u="sng">
                  <a:solidFill>
                    <a:srgbClr val="FFFFFF"/>
                  </a:solidFill>
                </a:endParaRPr>
              </a:p>
            </p:txBody>
          </p:sp>
          <p:sp>
            <p:nvSpPr>
              <p:cNvPr id="50192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 u="sng">
                  <a:solidFill>
                    <a:srgbClr val="FFFFFF"/>
                  </a:solidFill>
                </a:endParaRPr>
              </a:p>
            </p:txBody>
          </p:sp>
          <p:sp>
            <p:nvSpPr>
              <p:cNvPr id="50193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 u="sng">
                  <a:solidFill>
                    <a:srgbClr val="FFFFFF"/>
                  </a:solidFill>
                </a:endParaRPr>
              </a:p>
            </p:txBody>
          </p:sp>
          <p:sp>
            <p:nvSpPr>
              <p:cNvPr id="50194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 u="sng">
                  <a:solidFill>
                    <a:srgbClr val="FFFFFF"/>
                  </a:solidFill>
                </a:endParaRPr>
              </a:p>
            </p:txBody>
          </p:sp>
          <p:sp>
            <p:nvSpPr>
              <p:cNvPr id="50195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 u="sng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50196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 u="sng">
                <a:solidFill>
                  <a:srgbClr val="FFFFFF"/>
                </a:solidFill>
              </a:endParaRPr>
            </a:p>
          </p:txBody>
        </p:sp>
        <p:sp>
          <p:nvSpPr>
            <p:cNvPr id="50197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 u="sng">
                <a:solidFill>
                  <a:srgbClr val="FFFFFF"/>
                </a:solidFill>
              </a:endParaRPr>
            </a:p>
          </p:txBody>
        </p:sp>
        <p:sp>
          <p:nvSpPr>
            <p:cNvPr id="50198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 u="sng">
                <a:solidFill>
                  <a:srgbClr val="FFFFFF"/>
                </a:solidFill>
              </a:endParaRPr>
            </a:p>
          </p:txBody>
        </p:sp>
        <p:sp>
          <p:nvSpPr>
            <p:cNvPr id="50199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17 w 717"/>
                <a:gd name="T1" fmla="*/ 845 h 845"/>
                <a:gd name="T2" fmla="*/ 717 w 717"/>
                <a:gd name="T3" fmla="*/ 821 h 845"/>
                <a:gd name="T4" fmla="*/ 574 w 717"/>
                <a:gd name="T5" fmla="*/ 605 h 845"/>
                <a:gd name="T6" fmla="*/ 406 w 717"/>
                <a:gd name="T7" fmla="*/ 396 h 845"/>
                <a:gd name="T8" fmla="*/ 221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09 w 717"/>
                <a:gd name="T15" fmla="*/ 198 h 845"/>
                <a:gd name="T16" fmla="*/ 400 w 717"/>
                <a:gd name="T17" fmla="*/ 408 h 845"/>
                <a:gd name="T18" fmla="*/ 568 w 717"/>
                <a:gd name="T19" fmla="*/ 623 h 845"/>
                <a:gd name="T20" fmla="*/ 717 w 717"/>
                <a:gd name="T21" fmla="*/ 845 h 845"/>
                <a:gd name="T22" fmla="*/ 717 w 717"/>
                <a:gd name="T23" fmla="*/ 845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 u="sng">
                <a:solidFill>
                  <a:srgbClr val="FFFFFF"/>
                </a:solidFill>
              </a:endParaRPr>
            </a:p>
          </p:txBody>
        </p:sp>
        <p:sp>
          <p:nvSpPr>
            <p:cNvPr id="50200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07 w 407"/>
                <a:gd name="T1" fmla="*/ 414 h 414"/>
                <a:gd name="T2" fmla="*/ 407 w 407"/>
                <a:gd name="T3" fmla="*/ 396 h 414"/>
                <a:gd name="T4" fmla="*/ 222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16 w 407"/>
                <a:gd name="T13" fmla="*/ 204 h 414"/>
                <a:gd name="T14" fmla="*/ 407 w 407"/>
                <a:gd name="T15" fmla="*/ 414 h 414"/>
                <a:gd name="T16" fmla="*/ 407 w 407"/>
                <a:gd name="T17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 u="sng">
                <a:solidFill>
                  <a:srgbClr val="FFFFFF"/>
                </a:solidFill>
              </a:endParaRPr>
            </a:p>
          </p:txBody>
        </p:sp>
        <p:sp>
          <p:nvSpPr>
            <p:cNvPr id="50201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 u="sng">
                <a:solidFill>
                  <a:srgbClr val="FFFFFF"/>
                </a:solidFill>
              </a:endParaRPr>
            </a:p>
          </p:txBody>
        </p:sp>
        <p:sp>
          <p:nvSpPr>
            <p:cNvPr id="50202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586 w 586"/>
                <a:gd name="T1" fmla="*/ 0 h 599"/>
                <a:gd name="T2" fmla="*/ 568 w 586"/>
                <a:gd name="T3" fmla="*/ 0 h 599"/>
                <a:gd name="T4" fmla="*/ 407 w 586"/>
                <a:gd name="T5" fmla="*/ 132 h 599"/>
                <a:gd name="T6" fmla="*/ 257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57 w 586"/>
                <a:gd name="T17" fmla="*/ 282 h 599"/>
                <a:gd name="T18" fmla="*/ 413 w 586"/>
                <a:gd name="T19" fmla="*/ 138 h 599"/>
                <a:gd name="T20" fmla="*/ 586 w 586"/>
                <a:gd name="T21" fmla="*/ 0 h 599"/>
                <a:gd name="T22" fmla="*/ 586 w 586"/>
                <a:gd name="T23" fmla="*/ 0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 u="sng">
                <a:solidFill>
                  <a:srgbClr val="FFFFFF"/>
                </a:solidFill>
              </a:endParaRPr>
            </a:p>
          </p:txBody>
        </p:sp>
        <p:sp>
          <p:nvSpPr>
            <p:cNvPr id="50203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69 w 269"/>
                <a:gd name="T1" fmla="*/ 0 h 252"/>
                <a:gd name="T2" fmla="*/ 251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69 w 269"/>
                <a:gd name="T15" fmla="*/ 0 h 252"/>
                <a:gd name="T16" fmla="*/ 269 w 269"/>
                <a:gd name="T17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 u="sng">
                <a:solidFill>
                  <a:srgbClr val="FFFFFF"/>
                </a:solidFill>
              </a:endParaRPr>
            </a:p>
          </p:txBody>
        </p:sp>
        <p:sp>
          <p:nvSpPr>
            <p:cNvPr id="50204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 u="sng">
                <a:solidFill>
                  <a:srgbClr val="FFFFFF"/>
                </a:solidFill>
              </a:endParaRPr>
            </a:p>
          </p:txBody>
        </p:sp>
        <p:sp>
          <p:nvSpPr>
            <p:cNvPr id="50205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 u="sng">
                <a:solidFill>
                  <a:srgbClr val="FFFFFF"/>
                </a:solidFill>
              </a:endParaRPr>
            </a:p>
          </p:txBody>
        </p:sp>
        <p:sp>
          <p:nvSpPr>
            <p:cNvPr id="50206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 u="sng">
                <a:solidFill>
                  <a:srgbClr val="FFFFFF"/>
                </a:solidFill>
              </a:endParaRPr>
            </a:p>
          </p:txBody>
        </p:sp>
        <p:grpSp>
          <p:nvGrpSpPr>
            <p:cNvPr id="50207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50208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 u="sng">
                  <a:solidFill>
                    <a:srgbClr val="FFFFFF"/>
                  </a:solidFill>
                </a:endParaRPr>
              </a:p>
            </p:txBody>
          </p:sp>
          <p:sp>
            <p:nvSpPr>
              <p:cNvPr id="50209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 u="sng">
                  <a:solidFill>
                    <a:srgbClr val="FFFFFF"/>
                  </a:solidFill>
                </a:endParaRPr>
              </a:p>
            </p:txBody>
          </p:sp>
          <p:sp>
            <p:nvSpPr>
              <p:cNvPr id="50210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 u="sng">
                  <a:solidFill>
                    <a:srgbClr val="FFFFFF"/>
                  </a:solidFill>
                </a:endParaRPr>
              </a:p>
            </p:txBody>
          </p:sp>
          <p:sp>
            <p:nvSpPr>
              <p:cNvPr id="50211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 u="sng">
                  <a:solidFill>
                    <a:srgbClr val="FFFFFF"/>
                  </a:solidFill>
                </a:endParaRPr>
              </a:p>
            </p:txBody>
          </p:sp>
          <p:sp>
            <p:nvSpPr>
              <p:cNvPr id="50212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 u="sng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50213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 u="sng">
                <a:solidFill>
                  <a:srgbClr val="FFFFFF"/>
                </a:solidFill>
              </a:endParaRPr>
            </a:p>
          </p:txBody>
        </p:sp>
        <p:sp>
          <p:nvSpPr>
            <p:cNvPr id="50214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 u="sng">
                <a:solidFill>
                  <a:srgbClr val="FFFFFF"/>
                </a:solidFill>
              </a:endParaRPr>
            </a:p>
          </p:txBody>
        </p:sp>
      </p:grpSp>
      <p:sp>
        <p:nvSpPr>
          <p:cNvPr id="50215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nb-NO" noProof="0" smtClean="0"/>
              <a:t>Klikk for å redigere tittelstil</a:t>
            </a:r>
          </a:p>
        </p:txBody>
      </p:sp>
      <p:sp>
        <p:nvSpPr>
          <p:cNvPr id="50216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nb-NO" noProof="0" smtClean="0"/>
              <a:t>Klikk for å redigere undertittelstil i malen</a:t>
            </a:r>
          </a:p>
        </p:txBody>
      </p:sp>
      <p:sp>
        <p:nvSpPr>
          <p:cNvPr id="50217" name="Rectangle 4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50218" name="Rectangle 42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50219" name="Rectangle 4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57E22C50-C4F5-453F-80DE-4D696B8ABB38}" type="slidenum">
              <a:rPr lang="nb-NO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532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19AE5B-6938-450A-9068-461A25E867EB}" type="slidenum">
              <a:rPr lang="nb-NO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30775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FADCA3-F9C6-4E4C-8523-A73D092AEE0B}" type="slidenum">
              <a:rPr lang="nb-NO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2219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38B4781-696C-423A-BDD1-B6914E63CEBD}" type="datetimeFigureOut">
              <a:rPr lang="nb-NO" smtClean="0">
                <a:solidFill>
                  <a:srgbClr val="48231E"/>
                </a:solidFill>
              </a:rPr>
              <a:pPr/>
              <a:t>17.10.2012</a:t>
            </a:fld>
            <a:endParaRPr lang="nb-NO" dirty="0">
              <a:solidFill>
                <a:srgbClr val="48231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 dirty="0">
              <a:solidFill>
                <a:srgbClr val="48231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1B23-F1B5-4FC4-B48C-28601381E524}" type="slidenum">
              <a:rPr lang="nb-NO" smtClean="0">
                <a:solidFill>
                  <a:srgbClr val="48231E"/>
                </a:solidFill>
              </a:rPr>
              <a:pPr/>
              <a:t>‹#›</a:t>
            </a:fld>
            <a:endParaRPr lang="nb-NO" dirty="0">
              <a:solidFill>
                <a:srgbClr val="48231E"/>
              </a:solidFill>
            </a:endParaRPr>
          </a:p>
        </p:txBody>
      </p:sp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891677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9337F2-73C4-4127-B825-4057D5762CFA}" type="slidenum">
              <a:rPr lang="nb-NO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252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Plassholder f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9A51A2-FB55-45C1-B34F-89593AEF9E5C}" type="slidenum">
              <a:rPr lang="nb-NO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953910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AE19AC-D869-4584-9D73-32C0D74F891D}" type="slidenum">
              <a:rPr lang="nb-NO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749892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9FECF4-3FBD-4020-8D13-EDBAE0FC5C73}" type="slidenum">
              <a:rPr lang="nb-NO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35767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A67A45-E3A2-4CA2-B078-BDA772C8A28F}" type="slidenum">
              <a:rPr lang="nb-NO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09805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bil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3E5C35-6E09-4A2F-84A4-0A48C25E9336}" type="slidenum">
              <a:rPr lang="nb-NO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48431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0EE27F-1E6A-499B-A64B-DD364ACD68ED}" type="slidenum">
              <a:rPr lang="nb-NO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019347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8769A3-30E6-4610-886A-59C356524393}" type="slidenum">
              <a:rPr lang="nb-NO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087027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tel og fire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innhold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Plassholder for innhold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A7DF1EC1-3670-40A7-8912-48D28B62F234}" type="slidenum">
              <a:rPr lang="nb-NO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548069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C5D6D-0513-4F2A-B597-79973C41EC13}" type="datetimeFigureOut">
              <a:rPr lang="nb-NO" smtClean="0">
                <a:solidFill>
                  <a:srgbClr val="FFFFFF"/>
                </a:solidFill>
              </a:rPr>
              <a:pPr/>
              <a:t>17.10.2012</a:t>
            </a:fld>
            <a:endParaRPr lang="nb-NO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BFECC-8002-47AC-94DA-A066646C6F09}" type="slidenum">
              <a:rPr lang="nb-NO" smtClean="0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0376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B4781-696C-423A-BDD1-B6914E63CEBD}" type="datetimeFigureOut">
              <a:rPr lang="nb-NO" smtClean="0">
                <a:solidFill>
                  <a:srgbClr val="48231E"/>
                </a:solidFill>
              </a:rPr>
              <a:pPr/>
              <a:t>17.10.2012</a:t>
            </a:fld>
            <a:endParaRPr lang="nb-NO" dirty="0">
              <a:solidFill>
                <a:srgbClr val="48231E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 dirty="0">
              <a:solidFill>
                <a:srgbClr val="48231E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1B23-F1B5-4FC4-B48C-28601381E524}" type="slidenum">
              <a:rPr lang="nb-NO" smtClean="0">
                <a:solidFill>
                  <a:srgbClr val="48231E"/>
                </a:solidFill>
              </a:rPr>
              <a:pPr/>
              <a:t>‹#›</a:t>
            </a:fld>
            <a:endParaRPr lang="nb-NO" dirty="0">
              <a:solidFill>
                <a:srgbClr val="48231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846410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C5D6D-0513-4F2A-B597-79973C41EC13}" type="datetimeFigureOut">
              <a:rPr lang="nb-NO" smtClean="0">
                <a:solidFill>
                  <a:srgbClr val="FFFFFF"/>
                </a:solidFill>
              </a:rPr>
              <a:pPr/>
              <a:t>17.10.2012</a:t>
            </a:fld>
            <a:endParaRPr lang="nb-NO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BFECC-8002-47AC-94DA-A066646C6F09}" type="slidenum">
              <a:rPr lang="nb-NO" smtClean="0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093375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C5D6D-0513-4F2A-B597-79973C41EC13}" type="datetimeFigureOut">
              <a:rPr lang="nb-NO" smtClean="0">
                <a:solidFill>
                  <a:srgbClr val="FFFFFF"/>
                </a:solidFill>
              </a:rPr>
              <a:pPr/>
              <a:t>17.10.2012</a:t>
            </a:fld>
            <a:endParaRPr lang="nb-NO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BFECC-8002-47AC-94DA-A066646C6F09}" type="slidenum">
              <a:rPr lang="nb-NO" smtClean="0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799709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C5D6D-0513-4F2A-B597-79973C41EC13}" type="datetimeFigureOut">
              <a:rPr lang="nb-NO" smtClean="0">
                <a:solidFill>
                  <a:srgbClr val="FFFFFF"/>
                </a:solidFill>
              </a:rPr>
              <a:pPr/>
              <a:t>17.10.2012</a:t>
            </a:fld>
            <a:endParaRPr lang="nb-NO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BFECC-8002-47AC-94DA-A066646C6F09}" type="slidenum">
              <a:rPr lang="nb-NO" smtClean="0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690620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C5D6D-0513-4F2A-B597-79973C41EC13}" type="datetimeFigureOut">
              <a:rPr lang="nb-NO" smtClean="0">
                <a:solidFill>
                  <a:srgbClr val="FFFFFF"/>
                </a:solidFill>
              </a:rPr>
              <a:pPr/>
              <a:t>17.10.2012</a:t>
            </a:fld>
            <a:endParaRPr lang="nb-NO">
              <a:solidFill>
                <a:srgbClr val="FFFF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BFECC-8002-47AC-94DA-A066646C6F09}" type="slidenum">
              <a:rPr lang="nb-NO" smtClean="0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75882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C5D6D-0513-4F2A-B597-79973C41EC13}" type="datetimeFigureOut">
              <a:rPr lang="nb-NO" smtClean="0">
                <a:solidFill>
                  <a:srgbClr val="FFFFFF"/>
                </a:solidFill>
              </a:rPr>
              <a:pPr/>
              <a:t>17.10.2012</a:t>
            </a:fld>
            <a:endParaRPr lang="nb-NO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BFECC-8002-47AC-94DA-A066646C6F09}" type="slidenum">
              <a:rPr lang="nb-NO" smtClean="0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401014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C5D6D-0513-4F2A-B597-79973C41EC13}" type="datetimeFigureOut">
              <a:rPr lang="nb-NO" smtClean="0">
                <a:solidFill>
                  <a:srgbClr val="FFFFFF"/>
                </a:solidFill>
              </a:rPr>
              <a:pPr/>
              <a:t>17.10.2012</a:t>
            </a:fld>
            <a:endParaRPr lang="nb-NO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BFECC-8002-47AC-94DA-A066646C6F09}" type="slidenum">
              <a:rPr lang="nb-NO" smtClean="0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804715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C5D6D-0513-4F2A-B597-79973C41EC13}" type="datetimeFigureOut">
              <a:rPr lang="nb-NO" smtClean="0">
                <a:solidFill>
                  <a:srgbClr val="FFFFFF"/>
                </a:solidFill>
              </a:rPr>
              <a:pPr/>
              <a:t>17.10.2012</a:t>
            </a:fld>
            <a:endParaRPr lang="nb-NO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BFECC-8002-47AC-94DA-A066646C6F09}" type="slidenum">
              <a:rPr lang="nb-NO" smtClean="0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57273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b-NO" smtClean="0"/>
              <a:t>Klikk ikonet for å legge til et bilde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C5D6D-0513-4F2A-B597-79973C41EC13}" type="datetimeFigureOut">
              <a:rPr lang="nb-NO" smtClean="0">
                <a:solidFill>
                  <a:srgbClr val="FFFFFF"/>
                </a:solidFill>
              </a:rPr>
              <a:pPr/>
              <a:t>17.10.2012</a:t>
            </a:fld>
            <a:endParaRPr lang="nb-NO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BFECC-8002-47AC-94DA-A066646C6F09}" type="slidenum">
              <a:rPr lang="nb-NO" smtClean="0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87483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C5D6D-0513-4F2A-B597-79973C41EC13}" type="datetimeFigureOut">
              <a:rPr lang="nb-NO" smtClean="0">
                <a:solidFill>
                  <a:srgbClr val="FFFFFF"/>
                </a:solidFill>
              </a:rPr>
              <a:pPr/>
              <a:t>17.10.2012</a:t>
            </a:fld>
            <a:endParaRPr lang="nb-NO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BFECC-8002-47AC-94DA-A066646C6F09}" type="slidenum">
              <a:rPr lang="nb-NO" smtClean="0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479121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C5D6D-0513-4F2A-B597-79973C41EC13}" type="datetimeFigureOut">
              <a:rPr lang="nb-NO" smtClean="0">
                <a:solidFill>
                  <a:srgbClr val="FFFFFF"/>
                </a:solidFill>
              </a:rPr>
              <a:pPr/>
              <a:t>17.10.2012</a:t>
            </a:fld>
            <a:endParaRPr lang="nb-NO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BFECC-8002-47AC-94DA-A066646C6F09}" type="slidenum">
              <a:rPr lang="nb-NO" smtClean="0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4421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8B4781-696C-423A-BDD1-B6914E63CEBD}" type="datetimeFigureOut">
              <a:rPr lang="nb-NO" smtClean="0">
                <a:solidFill>
                  <a:srgbClr val="CBD8DD"/>
                </a:solidFill>
              </a:rPr>
              <a:pPr/>
              <a:t>17.10.2012</a:t>
            </a:fld>
            <a:endParaRPr lang="nb-NO" dirty="0">
              <a:solidFill>
                <a:srgbClr val="CBD8D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 dirty="0">
              <a:solidFill>
                <a:srgbClr val="48231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1B23-F1B5-4FC4-B48C-28601381E524}" type="slidenum">
              <a:rPr lang="nb-NO" smtClean="0">
                <a:solidFill>
                  <a:srgbClr val="48231E"/>
                </a:solidFill>
              </a:rPr>
              <a:pPr/>
              <a:t>‹#›</a:t>
            </a:fld>
            <a:endParaRPr lang="nb-NO" dirty="0">
              <a:solidFill>
                <a:srgbClr val="48231E"/>
              </a:solidFill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2834640" cy="129844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10" name="Content Placeholder 11"/>
          <p:cNvSpPr>
            <a:spLocks noGrp="1"/>
          </p:cNvSpPr>
          <p:nvPr>
            <p:ph sz="quarter" idx="14"/>
          </p:nvPr>
        </p:nvSpPr>
        <p:spPr>
          <a:xfrm>
            <a:off x="3775935" y="533400"/>
            <a:ext cx="5063266" cy="570280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4" y="1539240"/>
            <a:ext cx="2834640" cy="4709160"/>
          </a:xfrm>
        </p:spPr>
        <p:txBody>
          <a:bodyPr>
            <a:normAutofit/>
          </a:bodyPr>
          <a:lstStyle>
            <a:lvl1pPr marL="0" indent="0">
              <a:buNone/>
              <a:defRPr lang="en-US" sz="1600" b="0" i="0" kern="1200" cap="none" spc="30" baseline="0" dirty="0" smtClean="0">
                <a:solidFill>
                  <a:schemeClr val="bg2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nb-NO" smtClean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137864165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tellysbil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tel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9" name="Undertittel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nb-NO" smtClean="0"/>
              <a:t>Klikk for å redigere undertittelstil i malen</a:t>
            </a:r>
            <a:endParaRPr kumimoji="0" lang="en-US"/>
          </a:p>
        </p:txBody>
      </p:sp>
      <p:sp>
        <p:nvSpPr>
          <p:cNvPr id="28" name="Plassholder for dato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4CCFF873-2A28-4921-84FA-389F5B9EEF34}" type="datetimeFigureOut">
              <a:rPr lang="nb-NO" smtClean="0">
                <a:solidFill>
                  <a:srgbClr val="575F6D"/>
                </a:solidFill>
              </a:rPr>
              <a:pPr/>
              <a:t>17.10.2012</a:t>
            </a:fld>
            <a:endParaRPr lang="nb-NO">
              <a:solidFill>
                <a:srgbClr val="575F6D"/>
              </a:solidFill>
            </a:endParaRPr>
          </a:p>
        </p:txBody>
      </p:sp>
      <p:sp>
        <p:nvSpPr>
          <p:cNvPr id="17" name="Plassholder for bunntekst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nb-NO">
              <a:solidFill>
                <a:srgbClr val="575F6D"/>
              </a:solidFill>
            </a:endParaRPr>
          </a:p>
        </p:txBody>
      </p:sp>
      <p:sp>
        <p:nvSpPr>
          <p:cNvPr id="10" name="Rektangel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ktangel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ktangel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Rektangel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tt linje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Rett linje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Rett linje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Rett linje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Rett linje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Rett linje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" name="Rektangel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Ellipse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Ellipse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Ellipse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Ellipse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Plassholder for lysbildenumm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9B51CFED-CB5B-493E-ABD0-56CFF163D860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0890623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8" name="Plassholder for innhold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CCFF873-2A28-4921-84FA-389F5B9EEF34}" type="datetimeFigureOut">
              <a:rPr lang="nb-NO" smtClean="0">
                <a:solidFill>
                  <a:srgbClr val="575F6D"/>
                </a:solidFill>
              </a:rPr>
              <a:pPr/>
              <a:t>17.10.2012</a:t>
            </a:fld>
            <a:endParaRPr lang="nb-NO">
              <a:solidFill>
                <a:srgbClr val="575F6D"/>
              </a:solidFill>
            </a:endParaRPr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B51CFED-CB5B-493E-ABD0-56CFF163D860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10" name="Plassholder for bunntekst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nb-NO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049897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Deloverskri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4CCFF873-2A28-4921-84FA-389F5B9EEF34}" type="datetimeFigureOut">
              <a:rPr lang="nb-NO" smtClean="0">
                <a:solidFill>
                  <a:srgbClr val="FFF39D"/>
                </a:solidFill>
              </a:rPr>
              <a:pPr/>
              <a:t>17.10.2012</a:t>
            </a:fld>
            <a:endParaRPr lang="nb-NO">
              <a:solidFill>
                <a:srgbClr val="FFF39D"/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nb-NO">
              <a:solidFill>
                <a:srgbClr val="FFF39D"/>
              </a:solidFill>
            </a:endParaRPr>
          </a:p>
        </p:txBody>
      </p:sp>
      <p:sp>
        <p:nvSpPr>
          <p:cNvPr id="9" name="Rektangel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ktangel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ktangel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ktangel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tt linje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tt linje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Rett linje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tt linje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Rett linje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Rektangel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Ellipse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Ellipse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Ellipse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Ellipse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Ellipse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Rett linje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9B51CFED-CB5B-493E-ABD0-56CFF163D860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775409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FF873-2A28-4921-84FA-389F5B9EEF34}" type="datetimeFigureOut">
              <a:rPr lang="nb-NO" smtClean="0">
                <a:solidFill>
                  <a:srgbClr val="575F6D"/>
                </a:solidFill>
              </a:rPr>
              <a:pPr/>
              <a:t>17.10.2012</a:t>
            </a:fld>
            <a:endParaRPr lang="nb-NO">
              <a:solidFill>
                <a:srgbClr val="575F6D"/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575F6D"/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1CFED-CB5B-493E-ABD0-56CFF163D860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9" name="Plassholder for innhold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11" name="Plassholder for innhold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9163788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FF873-2A28-4921-84FA-389F5B9EEF34}" type="datetimeFigureOut">
              <a:rPr lang="nb-NO" smtClean="0">
                <a:solidFill>
                  <a:srgbClr val="575F6D"/>
                </a:solidFill>
              </a:rPr>
              <a:pPr/>
              <a:t>17.10.2012</a:t>
            </a:fld>
            <a:endParaRPr lang="nb-NO">
              <a:solidFill>
                <a:srgbClr val="575F6D"/>
              </a:solidFill>
            </a:endParaRPr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575F6D"/>
              </a:solidFill>
            </a:endParaRPr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1CFED-CB5B-493E-ABD0-56CFF163D860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11" name="Plassholder for innhold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13" name="Plassholder for innhold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12" name="Plassholder for tekst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14" name="Plassholder for tekst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237697094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6" name="Plassholder for dato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CCFF873-2A28-4921-84FA-389F5B9EEF34}" type="datetimeFigureOut">
              <a:rPr lang="nb-NO" smtClean="0">
                <a:solidFill>
                  <a:srgbClr val="575F6D"/>
                </a:solidFill>
              </a:rPr>
              <a:pPr/>
              <a:t>17.10.2012</a:t>
            </a:fld>
            <a:endParaRPr lang="nb-NO">
              <a:solidFill>
                <a:srgbClr val="575F6D"/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B51CFED-CB5B-493E-ABD0-56CFF163D860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nb-NO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22210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FF873-2A28-4921-84FA-389F5B9EEF34}" type="datetimeFigureOut">
              <a:rPr lang="nb-NO" smtClean="0">
                <a:solidFill>
                  <a:srgbClr val="575F6D"/>
                </a:solidFill>
              </a:rPr>
              <a:pPr/>
              <a:t>17.10.2012</a:t>
            </a:fld>
            <a:endParaRPr lang="nb-NO">
              <a:solidFill>
                <a:srgbClr val="575F6D"/>
              </a:solidFill>
            </a:endParaRPr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575F6D"/>
              </a:solidFill>
            </a:endParaRPr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1CFED-CB5B-493E-ABD0-56CFF163D860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87627161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nhold med teks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 linje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8" name="Rett linje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Rett linje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Rett linje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Rektangel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tt linje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Ellipse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Plassholder for innhold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21" name="Plassholder for dato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CCFF873-2A28-4921-84FA-389F5B9EEF34}" type="datetimeFigureOut">
              <a:rPr lang="nb-NO" smtClean="0">
                <a:solidFill>
                  <a:srgbClr val="575F6D"/>
                </a:solidFill>
              </a:rPr>
              <a:pPr/>
              <a:t>17.10.2012</a:t>
            </a:fld>
            <a:endParaRPr lang="nb-NO">
              <a:solidFill>
                <a:srgbClr val="575F6D"/>
              </a:solidFill>
            </a:endParaRPr>
          </a:p>
        </p:txBody>
      </p:sp>
      <p:sp>
        <p:nvSpPr>
          <p:cNvPr id="22" name="Plassholder for lysbildenumm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B51CFED-CB5B-493E-ABD0-56CFF163D860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23" name="Plassholder for bunntekst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nb-NO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93988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 linje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Ellipse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bilde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nb-NO" smtClean="0"/>
              <a:t>Klikk ikonet for å legge til et bilde</a:t>
            </a:r>
            <a:endParaRPr kumimoji="0" lang="en-US" dirty="0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10" name="Rett linje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Rektangel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tt linje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Rett linje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Rett linje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Plassholder for dato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CCFF873-2A28-4921-84FA-389F5B9EEF34}" type="datetimeFigureOut">
              <a:rPr lang="nb-NO" smtClean="0">
                <a:solidFill>
                  <a:srgbClr val="575F6D"/>
                </a:solidFill>
              </a:rPr>
              <a:pPr/>
              <a:t>17.10.2012</a:t>
            </a:fld>
            <a:endParaRPr lang="nb-NO">
              <a:solidFill>
                <a:srgbClr val="575F6D"/>
              </a:solidFill>
            </a:endParaRPr>
          </a:p>
        </p:txBody>
      </p:sp>
      <p:sp>
        <p:nvSpPr>
          <p:cNvPr id="18" name="Plassholder for lysbildenumm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B51CFED-CB5B-493E-ABD0-56CFF163D860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21" name="Plassholder for bunntekst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nb-NO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60247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FF873-2A28-4921-84FA-389F5B9EEF34}" type="datetimeFigureOut">
              <a:rPr lang="nb-NO" smtClean="0">
                <a:solidFill>
                  <a:srgbClr val="575F6D"/>
                </a:solidFill>
              </a:rPr>
              <a:pPr/>
              <a:t>17.10.2012</a:t>
            </a:fld>
            <a:endParaRPr lang="nb-NO">
              <a:solidFill>
                <a:srgbClr val="575F6D"/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575F6D"/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1CFED-CB5B-493E-ABD0-56CFF163D860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9445641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409950" y="0"/>
            <a:ext cx="5734050" cy="6858000"/>
          </a:xfrm>
        </p:spPr>
        <p:txBody>
          <a:bodyPr anchor="ctr" anchorCtr="0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b-NO" smtClean="0"/>
              <a:t>Klikk ikonet for å legge til et bilde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8B4781-696C-423A-BDD1-B6914E63CEBD}" type="datetimeFigureOut">
              <a:rPr lang="nb-NO" smtClean="0">
                <a:solidFill>
                  <a:srgbClr val="CBD8DD"/>
                </a:solidFill>
              </a:rPr>
              <a:pPr/>
              <a:t>17.10.2012</a:t>
            </a:fld>
            <a:endParaRPr lang="nb-NO" dirty="0">
              <a:solidFill>
                <a:srgbClr val="CBD8D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 dirty="0">
              <a:solidFill>
                <a:srgbClr val="48231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1B23-F1B5-4FC4-B48C-28601381E524}" type="slidenum">
              <a:rPr lang="nb-NO" smtClean="0">
                <a:solidFill>
                  <a:srgbClr val="48231E"/>
                </a:solidFill>
              </a:rPr>
              <a:pPr/>
              <a:t>‹#›</a:t>
            </a:fld>
            <a:endParaRPr lang="nb-NO" dirty="0">
              <a:solidFill>
                <a:srgbClr val="48231E"/>
              </a:solidFill>
            </a:endParaRPr>
          </a:p>
        </p:txBody>
      </p:sp>
      <p:sp>
        <p:nvSpPr>
          <p:cNvPr id="21" name="Title Placeholder 1"/>
          <p:cNvSpPr>
            <a:spLocks noGrp="1"/>
          </p:cNvSpPr>
          <p:nvPr>
            <p:ph type="title"/>
          </p:nvPr>
        </p:nvSpPr>
        <p:spPr>
          <a:xfrm>
            <a:off x="276224" y="228600"/>
            <a:ext cx="2834640" cy="129539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274320" y="1536192"/>
            <a:ext cx="2834640" cy="4712208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101526885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FF873-2A28-4921-84FA-389F5B9EEF34}" type="datetimeFigureOut">
              <a:rPr lang="nb-NO" smtClean="0">
                <a:solidFill>
                  <a:srgbClr val="575F6D"/>
                </a:solidFill>
              </a:rPr>
              <a:pPr/>
              <a:t>17.10.2012</a:t>
            </a:fld>
            <a:endParaRPr lang="nb-NO">
              <a:solidFill>
                <a:srgbClr val="575F6D"/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srgbClr val="575F6D"/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1CFED-CB5B-493E-ABD0-56CFF163D860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14804359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2426" y="2895600"/>
            <a:ext cx="4572000" cy="1368798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 cap="none" spc="1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0" y="4743451"/>
            <a:ext cx="9144000" cy="21145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0" y="4714875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1B3E4-F819-4251-B637-7732923C4C82}" type="datetimeFigureOut">
              <a:rPr lang="nb-NO" smtClean="0">
                <a:solidFill>
                  <a:srgbClr val="FFFFFF">
                    <a:alpha val="65000"/>
                  </a:srgbClr>
                </a:solidFill>
              </a:rPr>
              <a:pPr/>
              <a:t>17.10.2012</a:t>
            </a:fld>
            <a:endParaRPr lang="nb-NO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D7DBECF-8971-449D-80FA-BD7101E40CED}" type="slidenum">
              <a:rPr lang="nb-NO" smtClean="0">
                <a:solidFill>
                  <a:srgbClr val="FFFFFF">
                    <a:alpha val="65000"/>
                  </a:srgbClr>
                </a:solidFill>
              </a:rPr>
              <a:pPr/>
              <a:t>‹#›</a:t>
            </a:fld>
            <a:endParaRPr lang="nb-NO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nb-NO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52426" y="457200"/>
            <a:ext cx="7680960" cy="2438399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defRPr kumimoji="0" lang="en-US" sz="6000" b="1" i="0" u="none" strike="noStrike" kern="1200" cap="none" spc="0" normalizeH="0" baseline="0" noProof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8305534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7680960" cy="4724400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7A1B3E4-F819-4251-B637-7732923C4C82}" type="datetimeFigureOut">
              <a:rPr lang="nb-NO" smtClean="0">
                <a:solidFill>
                  <a:srgbClr val="FFFFFF">
                    <a:alpha val="65000"/>
                  </a:srgbClr>
                </a:solidFill>
              </a:rPr>
              <a:pPr/>
              <a:t>17.10.2012</a:t>
            </a:fld>
            <a:endParaRPr lang="nb-NO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D7DBECF-8971-449D-80FA-BD7101E40CED}" type="slidenum">
              <a:rPr lang="nb-NO" smtClean="0">
                <a:solidFill>
                  <a:srgbClr val="FFFFFF">
                    <a:alpha val="65000"/>
                  </a:srgbClr>
                </a:solidFill>
              </a:rPr>
              <a:pPr/>
              <a:t>‹#›</a:t>
            </a:fld>
            <a:endParaRPr lang="nb-NO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b-NO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84741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352426" y="4003302"/>
            <a:ext cx="4572000" cy="1178298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 cap="none" spc="1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 lang="en-US" dirty="0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1B3E4-F819-4251-B637-7732923C4C82}" type="datetimeFigureOut">
              <a:rPr lang="nb-NO" smtClean="0">
                <a:solidFill>
                  <a:srgbClr val="FFFFFF">
                    <a:alpha val="65000"/>
                  </a:srgbClr>
                </a:solidFill>
              </a:rPr>
              <a:pPr/>
              <a:t>17.10.2012</a:t>
            </a:fld>
            <a:endParaRPr lang="nb-NO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D7DBECF-8971-449D-80FA-BD7101E40CED}" type="slidenum">
              <a:rPr lang="nb-NO" smtClean="0">
                <a:solidFill>
                  <a:srgbClr val="FFFFFF">
                    <a:alpha val="65000"/>
                  </a:srgbClr>
                </a:solidFill>
              </a:rPr>
              <a:pPr/>
              <a:t>‹#›</a:t>
            </a:fld>
            <a:endParaRPr lang="nb-NO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nb-NO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9144000" cy="182880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-4439" y="182880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354366" y="1990078"/>
            <a:ext cx="8439912" cy="1984248"/>
          </a:xfrm>
        </p:spPr>
        <p:txBody>
          <a:bodyPr>
            <a:noAutofit/>
          </a:bodyPr>
          <a:lstStyle>
            <a:lvl1pPr>
              <a:defRPr kumimoji="0" lang="en-US" sz="60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b-NO" smtClean="0"/>
              <a:t>Klikk for å redigere tittelstil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283403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4"/>
          </p:nvPr>
        </p:nvSpPr>
        <p:spPr>
          <a:xfrm>
            <a:off x="4901184" y="1463040"/>
            <a:ext cx="3886200" cy="428853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18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3886200" cy="428853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27" name="Title 2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67A1B3E4-F819-4251-B637-7732923C4C82}" type="datetimeFigureOut">
              <a:rPr lang="nb-NO" smtClean="0">
                <a:solidFill>
                  <a:srgbClr val="FFFFFF">
                    <a:alpha val="65000"/>
                  </a:srgbClr>
                </a:solidFill>
              </a:rPr>
              <a:pPr/>
              <a:t>17.10.2012</a:t>
            </a:fld>
            <a:endParaRPr lang="nb-NO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D7DBECF-8971-449D-80FA-BD7101E40CED}" type="slidenum">
              <a:rPr lang="nb-NO" smtClean="0">
                <a:solidFill>
                  <a:srgbClr val="FFFFFF">
                    <a:alpha val="65000"/>
                  </a:srgbClr>
                </a:solidFill>
              </a:rPr>
              <a:pPr/>
              <a:t>‹#›</a:t>
            </a:fld>
            <a:endParaRPr lang="nb-NO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26" name="Footer Placeholder 25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nb-NO">
              <a:solidFill>
                <a:srgbClr val="FFFFFF">
                  <a:alpha val="6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7135295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426" y="1463040"/>
            <a:ext cx="3886200" cy="509587"/>
          </a:xfrm>
        </p:spPr>
        <p:txBody>
          <a:bodyPr>
            <a:normAutofit/>
          </a:bodyPr>
          <a:lstStyle>
            <a:lvl1pPr marL="0" indent="0">
              <a:buNone/>
              <a:defRPr sz="2000" b="0" i="1" spc="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5"/>
          </p:nvPr>
        </p:nvSpPr>
        <p:spPr>
          <a:xfrm>
            <a:off x="4900613" y="1463040"/>
            <a:ext cx="3886200" cy="509587"/>
          </a:xfrm>
        </p:spPr>
        <p:txBody>
          <a:bodyPr>
            <a:normAutofit/>
          </a:bodyPr>
          <a:lstStyle>
            <a:lvl1pPr marL="0" indent="0">
              <a:buNone/>
              <a:defRPr sz="2000" b="0" i="1" spc="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22" name="Content Placeholder 11"/>
          <p:cNvSpPr>
            <a:spLocks noGrp="1"/>
          </p:cNvSpPr>
          <p:nvPr>
            <p:ph sz="quarter" idx="14"/>
          </p:nvPr>
        </p:nvSpPr>
        <p:spPr>
          <a:xfrm>
            <a:off x="4900613" y="2011680"/>
            <a:ext cx="3886200" cy="373684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28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2011680"/>
            <a:ext cx="3886200" cy="373684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67A1B3E4-F819-4251-B637-7732923C4C82}" type="datetimeFigureOut">
              <a:rPr lang="nb-NO" smtClean="0">
                <a:solidFill>
                  <a:srgbClr val="FFFFFF">
                    <a:alpha val="65000"/>
                  </a:srgbClr>
                </a:solidFill>
              </a:rPr>
              <a:pPr/>
              <a:t>17.10.2012</a:t>
            </a:fld>
            <a:endParaRPr lang="nb-NO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4D7DBECF-8971-449D-80FA-BD7101E40CED}" type="slidenum">
              <a:rPr lang="nb-NO" smtClean="0">
                <a:solidFill>
                  <a:srgbClr val="FFFFFF">
                    <a:alpha val="65000"/>
                  </a:srgbClr>
                </a:solidFill>
              </a:rPr>
              <a:pPr/>
              <a:t>‹#›</a:t>
            </a:fld>
            <a:endParaRPr lang="nb-NO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nb-NO">
              <a:solidFill>
                <a:srgbClr val="FFFFFF">
                  <a:alpha val="6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63923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1B3E4-F819-4251-B637-7732923C4C82}" type="datetimeFigureOut">
              <a:rPr lang="nb-NO" smtClean="0">
                <a:solidFill>
                  <a:srgbClr val="FFFFFF">
                    <a:alpha val="65000"/>
                  </a:srgbClr>
                </a:solidFill>
              </a:rPr>
              <a:pPr/>
              <a:t>17.10.2012</a:t>
            </a:fld>
            <a:endParaRPr lang="nb-NO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D7DBECF-8971-449D-80FA-BD7101E40CED}" type="slidenum">
              <a:rPr lang="nb-NO" smtClean="0">
                <a:solidFill>
                  <a:srgbClr val="FFFFFF">
                    <a:alpha val="65000"/>
                  </a:srgbClr>
                </a:solidFill>
              </a:rPr>
              <a:pPr/>
              <a:t>‹#›</a:t>
            </a:fld>
            <a:endParaRPr lang="nb-NO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nb-NO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888604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1B3E4-F819-4251-B637-7732923C4C82}" type="datetimeFigureOut">
              <a:rPr lang="nb-NO" smtClean="0">
                <a:solidFill>
                  <a:srgbClr val="FFFFFF">
                    <a:alpha val="65000"/>
                  </a:srgbClr>
                </a:solidFill>
              </a:rPr>
              <a:pPr/>
              <a:t>17.10.2012</a:t>
            </a:fld>
            <a:endParaRPr lang="nb-NO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D7DBECF-8971-449D-80FA-BD7101E40CED}" type="slidenum">
              <a:rPr lang="nb-NO" smtClean="0">
                <a:solidFill>
                  <a:srgbClr val="FFFFFF">
                    <a:alpha val="65000"/>
                  </a:srgbClr>
                </a:solidFill>
              </a:rPr>
              <a:pPr/>
              <a:t>‹#›</a:t>
            </a:fld>
            <a:endParaRPr lang="nb-NO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nb-NO">
              <a:solidFill>
                <a:srgbClr val="FFFFFF">
                  <a:alpha val="6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717098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0" y="5734050"/>
            <a:ext cx="9144000" cy="11239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>
            <a:off x="0" y="569595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426" y="1463040"/>
            <a:ext cx="3381375" cy="3967162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 b="0" i="1" spc="0" baseline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4"/>
          </p:nvPr>
        </p:nvSpPr>
        <p:spPr>
          <a:xfrm>
            <a:off x="4105275" y="1463040"/>
            <a:ext cx="4681538" cy="396849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67A1B3E4-F819-4251-B637-7732923C4C82}" type="datetimeFigureOut">
              <a:rPr lang="nb-NO" smtClean="0">
                <a:solidFill>
                  <a:srgbClr val="FFFFFF">
                    <a:alpha val="65000"/>
                  </a:srgbClr>
                </a:solidFill>
              </a:rPr>
              <a:pPr/>
              <a:t>17.10.2012</a:t>
            </a:fld>
            <a:endParaRPr lang="nb-NO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D7DBECF-8971-449D-80FA-BD7101E40CED}" type="slidenum">
              <a:rPr lang="nb-NO" smtClean="0">
                <a:solidFill>
                  <a:srgbClr val="FFFFFF">
                    <a:alpha val="65000"/>
                  </a:srgbClr>
                </a:solidFill>
              </a:rPr>
              <a:pPr/>
              <a:t>‹#›</a:t>
            </a:fld>
            <a:endParaRPr lang="nb-NO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nb-NO">
              <a:solidFill>
                <a:srgbClr val="FFFFFF">
                  <a:alpha val="6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0625034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229224" y="0"/>
            <a:ext cx="3914775" cy="5657850"/>
          </a:xfrm>
        </p:spPr>
        <p:txBody>
          <a:bodyPr anchor="ctr" anchorCtr="0"/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b-NO" smtClean="0"/>
              <a:t>Klikk ikonet for å legge til et bilde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352426" y="1600199"/>
            <a:ext cx="4572000" cy="3593237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600" i="1">
                <a:solidFill>
                  <a:schemeClr val="tx1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5734050"/>
            <a:ext cx="9144000" cy="11239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569595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le Placeholder 1"/>
          <p:cNvSpPr>
            <a:spLocks noGrp="1"/>
          </p:cNvSpPr>
          <p:nvPr>
            <p:ph type="title"/>
          </p:nvPr>
        </p:nvSpPr>
        <p:spPr>
          <a:xfrm>
            <a:off x="352425" y="275208"/>
            <a:ext cx="4572000" cy="132499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7A1B3E4-F819-4251-B637-7732923C4C82}" type="datetimeFigureOut">
              <a:rPr lang="nb-NO" smtClean="0">
                <a:solidFill>
                  <a:srgbClr val="FFFFFF">
                    <a:alpha val="65000"/>
                  </a:srgbClr>
                </a:solidFill>
              </a:rPr>
              <a:pPr/>
              <a:t>17.10.2012</a:t>
            </a:fld>
            <a:endParaRPr lang="nb-NO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D7DBECF-8971-449D-80FA-BD7101E40CED}" type="slidenum">
              <a:rPr lang="nb-NO" smtClean="0">
                <a:solidFill>
                  <a:srgbClr val="FFFFFF">
                    <a:alpha val="65000"/>
                  </a:srgbClr>
                </a:solidFill>
              </a:rPr>
              <a:pPr/>
              <a:t>‹#›</a:t>
            </a:fld>
            <a:endParaRPr lang="nb-NO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b-NO">
              <a:solidFill>
                <a:srgbClr val="FFFFFF">
                  <a:alpha val="6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417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9.xml"/><Relationship Id="rId3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108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3.xml"/><Relationship Id="rId1" Type="http://schemas.openxmlformats.org/officeDocument/2006/relationships/slideLayout" Target="../slideLayouts/slideLayout102.xml"/><Relationship Id="rId6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2.xml"/><Relationship Id="rId5" Type="http://schemas.openxmlformats.org/officeDocument/2006/relationships/slideLayout" Target="../slideLayouts/slideLayout106.xml"/><Relationship Id="rId10" Type="http://schemas.openxmlformats.org/officeDocument/2006/relationships/slideLayout" Target="../slideLayouts/slideLayout111.xml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0.xml"/><Relationship Id="rId3" Type="http://schemas.openxmlformats.org/officeDocument/2006/relationships/slideLayout" Target="../slideLayouts/slideLayout115.xml"/><Relationship Id="rId7" Type="http://schemas.openxmlformats.org/officeDocument/2006/relationships/slideLayout" Target="../slideLayouts/slideLayout119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4.xml"/><Relationship Id="rId1" Type="http://schemas.openxmlformats.org/officeDocument/2006/relationships/slideLayout" Target="../slideLayouts/slideLayout113.xml"/><Relationship Id="rId6" Type="http://schemas.openxmlformats.org/officeDocument/2006/relationships/slideLayout" Target="../slideLayouts/slideLayout118.xml"/><Relationship Id="rId11" Type="http://schemas.openxmlformats.org/officeDocument/2006/relationships/slideLayout" Target="../slideLayouts/slideLayout123.xml"/><Relationship Id="rId5" Type="http://schemas.openxmlformats.org/officeDocument/2006/relationships/slideLayout" Target="../slideLayouts/slideLayout117.xml"/><Relationship Id="rId10" Type="http://schemas.openxmlformats.org/officeDocument/2006/relationships/slideLayout" Target="../slideLayouts/slideLayout122.xml"/><Relationship Id="rId4" Type="http://schemas.openxmlformats.org/officeDocument/2006/relationships/slideLayout" Target="../slideLayouts/slideLayout116.xml"/><Relationship Id="rId9" Type="http://schemas.openxmlformats.org/officeDocument/2006/relationships/slideLayout" Target="../slideLayouts/slideLayout12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1.xml"/><Relationship Id="rId3" Type="http://schemas.openxmlformats.org/officeDocument/2006/relationships/slideLayout" Target="../slideLayouts/slideLayout126.xml"/><Relationship Id="rId7" Type="http://schemas.openxmlformats.org/officeDocument/2006/relationships/slideLayout" Target="../slideLayouts/slideLayout130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5.xml"/><Relationship Id="rId1" Type="http://schemas.openxmlformats.org/officeDocument/2006/relationships/slideLayout" Target="../slideLayouts/slideLayout124.xml"/><Relationship Id="rId6" Type="http://schemas.openxmlformats.org/officeDocument/2006/relationships/slideLayout" Target="../slideLayouts/slideLayout129.xml"/><Relationship Id="rId11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128.xml"/><Relationship Id="rId10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127.xml"/><Relationship Id="rId9" Type="http://schemas.openxmlformats.org/officeDocument/2006/relationships/slideLayout" Target="../slideLayouts/slideLayout132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2.xml"/><Relationship Id="rId3" Type="http://schemas.openxmlformats.org/officeDocument/2006/relationships/slideLayout" Target="../slideLayouts/slideLayout137.xml"/><Relationship Id="rId7" Type="http://schemas.openxmlformats.org/officeDocument/2006/relationships/slideLayout" Target="../slideLayouts/slideLayout141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6.xml"/><Relationship Id="rId1" Type="http://schemas.openxmlformats.org/officeDocument/2006/relationships/slideLayout" Target="../slideLayouts/slideLayout135.xml"/><Relationship Id="rId6" Type="http://schemas.openxmlformats.org/officeDocument/2006/relationships/slideLayout" Target="../slideLayouts/slideLayout140.xml"/><Relationship Id="rId11" Type="http://schemas.openxmlformats.org/officeDocument/2006/relationships/slideLayout" Target="../slideLayouts/slideLayout145.xml"/><Relationship Id="rId5" Type="http://schemas.openxmlformats.org/officeDocument/2006/relationships/slideLayout" Target="../slideLayouts/slideLayout139.xml"/><Relationship Id="rId10" Type="http://schemas.openxmlformats.org/officeDocument/2006/relationships/slideLayout" Target="../slideLayouts/slideLayout144.xml"/><Relationship Id="rId4" Type="http://schemas.openxmlformats.org/officeDocument/2006/relationships/slideLayout" Target="../slideLayouts/slideLayout138.xml"/><Relationship Id="rId9" Type="http://schemas.openxmlformats.org/officeDocument/2006/relationships/slideLayout" Target="../slideLayouts/slideLayout143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3.xml"/><Relationship Id="rId3" Type="http://schemas.openxmlformats.org/officeDocument/2006/relationships/slideLayout" Target="../slideLayouts/slideLayout148.xml"/><Relationship Id="rId7" Type="http://schemas.openxmlformats.org/officeDocument/2006/relationships/slideLayout" Target="../slideLayouts/slideLayout152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7.xml"/><Relationship Id="rId1" Type="http://schemas.openxmlformats.org/officeDocument/2006/relationships/slideLayout" Target="../slideLayouts/slideLayout146.xml"/><Relationship Id="rId6" Type="http://schemas.openxmlformats.org/officeDocument/2006/relationships/slideLayout" Target="../slideLayouts/slideLayout151.xml"/><Relationship Id="rId11" Type="http://schemas.openxmlformats.org/officeDocument/2006/relationships/slideLayout" Target="../slideLayouts/slideLayout156.xml"/><Relationship Id="rId5" Type="http://schemas.openxmlformats.org/officeDocument/2006/relationships/slideLayout" Target="../slideLayouts/slideLayout150.xml"/><Relationship Id="rId10" Type="http://schemas.openxmlformats.org/officeDocument/2006/relationships/slideLayout" Target="../slideLayouts/slideLayout155.xml"/><Relationship Id="rId4" Type="http://schemas.openxmlformats.org/officeDocument/2006/relationships/slideLayout" Target="../slideLayouts/slideLayout149.xml"/><Relationship Id="rId9" Type="http://schemas.openxmlformats.org/officeDocument/2006/relationships/slideLayout" Target="../slideLayouts/slideLayout154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4.xml"/><Relationship Id="rId3" Type="http://schemas.openxmlformats.org/officeDocument/2006/relationships/slideLayout" Target="../slideLayouts/slideLayout159.xml"/><Relationship Id="rId7" Type="http://schemas.openxmlformats.org/officeDocument/2006/relationships/slideLayout" Target="../slideLayouts/slideLayout163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8.xml"/><Relationship Id="rId1" Type="http://schemas.openxmlformats.org/officeDocument/2006/relationships/slideLayout" Target="../slideLayouts/slideLayout157.xml"/><Relationship Id="rId6" Type="http://schemas.openxmlformats.org/officeDocument/2006/relationships/slideLayout" Target="../slideLayouts/slideLayout162.xml"/><Relationship Id="rId11" Type="http://schemas.openxmlformats.org/officeDocument/2006/relationships/slideLayout" Target="../slideLayouts/slideLayout167.xml"/><Relationship Id="rId5" Type="http://schemas.openxmlformats.org/officeDocument/2006/relationships/slideLayout" Target="../slideLayouts/slideLayout161.xml"/><Relationship Id="rId10" Type="http://schemas.openxmlformats.org/officeDocument/2006/relationships/slideLayout" Target="../slideLayouts/slideLayout166.xml"/><Relationship Id="rId4" Type="http://schemas.openxmlformats.org/officeDocument/2006/relationships/slideLayout" Target="../slideLayouts/slideLayout160.xml"/><Relationship Id="rId9" Type="http://schemas.openxmlformats.org/officeDocument/2006/relationships/slideLayout" Target="../slideLayouts/slideLayout165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5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70.xml"/><Relationship Id="rId7" Type="http://schemas.openxmlformats.org/officeDocument/2006/relationships/slideLayout" Target="../slideLayouts/slideLayout174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9.xml"/><Relationship Id="rId1" Type="http://schemas.openxmlformats.org/officeDocument/2006/relationships/slideLayout" Target="../slideLayouts/slideLayout168.xml"/><Relationship Id="rId6" Type="http://schemas.openxmlformats.org/officeDocument/2006/relationships/slideLayout" Target="../slideLayouts/slideLayout173.xml"/><Relationship Id="rId11" Type="http://schemas.openxmlformats.org/officeDocument/2006/relationships/slideLayout" Target="../slideLayouts/slideLayout178.xml"/><Relationship Id="rId5" Type="http://schemas.openxmlformats.org/officeDocument/2006/relationships/slideLayout" Target="../slideLayouts/slideLayout172.xml"/><Relationship Id="rId10" Type="http://schemas.openxmlformats.org/officeDocument/2006/relationships/slideLayout" Target="../slideLayouts/slideLayout177.xml"/><Relationship Id="rId4" Type="http://schemas.openxmlformats.org/officeDocument/2006/relationships/slideLayout" Target="../slideLayouts/slideLayout171.xml"/><Relationship Id="rId9" Type="http://schemas.openxmlformats.org/officeDocument/2006/relationships/slideLayout" Target="../slideLayouts/slideLayout176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6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181.xml"/><Relationship Id="rId7" Type="http://schemas.openxmlformats.org/officeDocument/2006/relationships/slideLayout" Target="../slideLayouts/slideLayout185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80.xml"/><Relationship Id="rId1" Type="http://schemas.openxmlformats.org/officeDocument/2006/relationships/slideLayout" Target="../slideLayouts/slideLayout179.xml"/><Relationship Id="rId6" Type="http://schemas.openxmlformats.org/officeDocument/2006/relationships/slideLayout" Target="../slideLayouts/slideLayout184.xml"/><Relationship Id="rId11" Type="http://schemas.openxmlformats.org/officeDocument/2006/relationships/slideLayout" Target="../slideLayouts/slideLayout189.xml"/><Relationship Id="rId5" Type="http://schemas.openxmlformats.org/officeDocument/2006/relationships/slideLayout" Target="../slideLayouts/slideLayout183.xml"/><Relationship Id="rId10" Type="http://schemas.openxmlformats.org/officeDocument/2006/relationships/slideLayout" Target="../slideLayouts/slideLayout188.xml"/><Relationship Id="rId4" Type="http://schemas.openxmlformats.org/officeDocument/2006/relationships/slideLayout" Target="../slideLayouts/slideLayout182.xml"/><Relationship Id="rId9" Type="http://schemas.openxmlformats.org/officeDocument/2006/relationships/slideLayout" Target="../slideLayouts/slideLayout187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7.xml"/><Relationship Id="rId13" Type="http://schemas.openxmlformats.org/officeDocument/2006/relationships/image" Target="../media/image18.jpeg"/><Relationship Id="rId3" Type="http://schemas.openxmlformats.org/officeDocument/2006/relationships/slideLayout" Target="../slideLayouts/slideLayout192.xml"/><Relationship Id="rId7" Type="http://schemas.openxmlformats.org/officeDocument/2006/relationships/slideLayout" Target="../slideLayouts/slideLayout196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91.xml"/><Relationship Id="rId1" Type="http://schemas.openxmlformats.org/officeDocument/2006/relationships/slideLayout" Target="../slideLayouts/slideLayout190.xml"/><Relationship Id="rId6" Type="http://schemas.openxmlformats.org/officeDocument/2006/relationships/slideLayout" Target="../slideLayouts/slideLayout195.xml"/><Relationship Id="rId11" Type="http://schemas.openxmlformats.org/officeDocument/2006/relationships/slideLayout" Target="../slideLayouts/slideLayout200.xml"/><Relationship Id="rId5" Type="http://schemas.openxmlformats.org/officeDocument/2006/relationships/slideLayout" Target="../slideLayouts/slideLayout194.xml"/><Relationship Id="rId10" Type="http://schemas.openxmlformats.org/officeDocument/2006/relationships/slideLayout" Target="../slideLayouts/slideLayout199.xml"/><Relationship Id="rId4" Type="http://schemas.openxmlformats.org/officeDocument/2006/relationships/slideLayout" Target="../slideLayouts/slideLayout193.xml"/><Relationship Id="rId9" Type="http://schemas.openxmlformats.org/officeDocument/2006/relationships/slideLayout" Target="../slideLayouts/slideLayout198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8.xml"/><Relationship Id="rId3" Type="http://schemas.openxmlformats.org/officeDocument/2006/relationships/slideLayout" Target="../slideLayouts/slideLayout203.xml"/><Relationship Id="rId7" Type="http://schemas.openxmlformats.org/officeDocument/2006/relationships/slideLayout" Target="../slideLayouts/slideLayout207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2.xml"/><Relationship Id="rId1" Type="http://schemas.openxmlformats.org/officeDocument/2006/relationships/slideLayout" Target="../slideLayouts/slideLayout201.xml"/><Relationship Id="rId6" Type="http://schemas.openxmlformats.org/officeDocument/2006/relationships/slideLayout" Target="../slideLayouts/slideLayout206.xml"/><Relationship Id="rId11" Type="http://schemas.openxmlformats.org/officeDocument/2006/relationships/slideLayout" Target="../slideLayouts/slideLayout211.xml"/><Relationship Id="rId5" Type="http://schemas.openxmlformats.org/officeDocument/2006/relationships/slideLayout" Target="../slideLayouts/slideLayout205.xml"/><Relationship Id="rId10" Type="http://schemas.openxmlformats.org/officeDocument/2006/relationships/slideLayout" Target="../slideLayouts/slideLayout210.xml"/><Relationship Id="rId4" Type="http://schemas.openxmlformats.org/officeDocument/2006/relationships/slideLayout" Target="../slideLayouts/slideLayout204.xml"/><Relationship Id="rId9" Type="http://schemas.openxmlformats.org/officeDocument/2006/relationships/slideLayout" Target="../slideLayouts/slideLayout20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9.xml"/><Relationship Id="rId13" Type="http://schemas.openxmlformats.org/officeDocument/2006/relationships/image" Target="../media/image20.png"/><Relationship Id="rId3" Type="http://schemas.openxmlformats.org/officeDocument/2006/relationships/slideLayout" Target="../slideLayouts/slideLayout214.xml"/><Relationship Id="rId7" Type="http://schemas.openxmlformats.org/officeDocument/2006/relationships/slideLayout" Target="../slideLayouts/slideLayout218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3.xml"/><Relationship Id="rId1" Type="http://schemas.openxmlformats.org/officeDocument/2006/relationships/slideLayout" Target="../slideLayouts/slideLayout212.xml"/><Relationship Id="rId6" Type="http://schemas.openxmlformats.org/officeDocument/2006/relationships/slideLayout" Target="../slideLayouts/slideLayout217.xml"/><Relationship Id="rId11" Type="http://schemas.openxmlformats.org/officeDocument/2006/relationships/slideLayout" Target="../slideLayouts/slideLayout222.xml"/><Relationship Id="rId5" Type="http://schemas.openxmlformats.org/officeDocument/2006/relationships/slideLayout" Target="../slideLayouts/slideLayout216.xml"/><Relationship Id="rId10" Type="http://schemas.openxmlformats.org/officeDocument/2006/relationships/slideLayout" Target="../slideLayouts/slideLayout221.xml"/><Relationship Id="rId4" Type="http://schemas.openxmlformats.org/officeDocument/2006/relationships/slideLayout" Target="../slideLayouts/slideLayout215.xml"/><Relationship Id="rId9" Type="http://schemas.openxmlformats.org/officeDocument/2006/relationships/slideLayout" Target="../slideLayouts/slideLayout2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8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2.xml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6225" y="1295400"/>
            <a:ext cx="8591550" cy="4933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6225" y="6429375"/>
            <a:ext cx="21336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fld id="{638B4781-696C-423A-BDD1-B6914E63CEBD}" type="datetimeFigureOut">
              <a:rPr lang="nb-NO" smtClean="0">
                <a:solidFill>
                  <a:srgbClr val="48231E"/>
                </a:solidFill>
              </a:rPr>
              <a:pPr/>
              <a:t>17.10.2012</a:t>
            </a:fld>
            <a:endParaRPr lang="nb-NO" dirty="0">
              <a:solidFill>
                <a:srgbClr val="48231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43324" y="6429375"/>
            <a:ext cx="4086225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endParaRPr lang="nb-NO" dirty="0">
              <a:solidFill>
                <a:srgbClr val="48231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91475" y="6429375"/>
            <a:ext cx="8763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600" b="1">
                <a:solidFill>
                  <a:schemeClr val="tx2"/>
                </a:solidFill>
              </a:defRPr>
            </a:lvl1pPr>
          </a:lstStyle>
          <a:p>
            <a:fld id="{223A1B23-F1B5-4FC4-B48C-28601381E524}" type="slidenum">
              <a:rPr lang="nb-NO" smtClean="0">
                <a:solidFill>
                  <a:srgbClr val="48231E"/>
                </a:solidFill>
              </a:rPr>
              <a:pPr/>
              <a:t>‹#›</a:t>
            </a:fld>
            <a:endParaRPr lang="nb-NO" dirty="0">
              <a:solidFill>
                <a:srgbClr val="48231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1378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ts val="400"/>
        </a:spcBef>
        <a:buNone/>
        <a:defRPr sz="3600" b="0" kern="1200" cap="none" spc="0" baseline="0">
          <a:solidFill>
            <a:schemeClr val="tx2"/>
          </a:solidFill>
          <a:latin typeface="+mj-lt"/>
          <a:ea typeface="+mj-ea"/>
          <a:cs typeface="Tunga" pitchFamily="2"/>
        </a:defRPr>
      </a:lvl1pPr>
    </p:titleStyle>
    <p:bodyStyle>
      <a:lvl1pPr marL="171450" indent="-173736" algn="l" defTabSz="914400" rtl="0" eaLnBrk="1" latinLnBrk="0" hangingPunct="1">
        <a:spcBef>
          <a:spcPts val="600"/>
        </a:spcBef>
        <a:spcAft>
          <a:spcPts val="0"/>
        </a:spcAft>
        <a:buClr>
          <a:schemeClr val="accent1"/>
        </a:buClr>
        <a:buFont typeface="Arial" pitchFamily="34" charset="0"/>
        <a:buChar char="•"/>
        <a:defRPr sz="2200" b="0" i="0" kern="1200" cap="none" spc="30" baseline="0">
          <a:solidFill>
            <a:schemeClr val="tx2"/>
          </a:solidFill>
          <a:latin typeface="+mn-lt"/>
          <a:ea typeface="+mn-ea"/>
          <a:cs typeface="Tahoma" pitchFamily="34" charset="0"/>
        </a:defRPr>
      </a:lvl1pPr>
      <a:lvl2pPr marL="34448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51593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3pPr>
      <a:lvl4pPr marL="68897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86042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Tahoma" pitchFamily="34" charset="0"/>
        </a:defRPr>
      </a:lvl5pPr>
      <a:lvl6pPr marL="105156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23444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41732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160020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ktor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Ellipse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Smultring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ktangel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Plassholder for tittel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9" name="Plassholder for tekst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  <a:p>
            <a:pPr lvl="1" eaLnBrk="1" latinLnBrk="0" hangingPunct="1"/>
            <a:r>
              <a:rPr kumimoji="0" lang="nb-NO" smtClean="0"/>
              <a:t>Andre nivå</a:t>
            </a:r>
          </a:p>
          <a:p>
            <a:pPr lvl="2" eaLnBrk="1" latinLnBrk="0" hangingPunct="1"/>
            <a:r>
              <a:rPr kumimoji="0" lang="nb-NO" smtClean="0"/>
              <a:t>Tredje nivå</a:t>
            </a:r>
          </a:p>
          <a:p>
            <a:pPr lvl="3" eaLnBrk="1" latinLnBrk="0" hangingPunct="1"/>
            <a:r>
              <a:rPr kumimoji="0" lang="nb-NO" smtClean="0"/>
              <a:t>Fjerde nivå</a:t>
            </a:r>
          </a:p>
          <a:p>
            <a:pPr lvl="4" eaLnBrk="1" latinLnBrk="0" hangingPunct="1"/>
            <a:r>
              <a:rPr kumimoji="0" lang="nb-NO" smtClean="0"/>
              <a:t>Femte nivå</a:t>
            </a:r>
            <a:endParaRPr kumimoji="0" lang="en-US"/>
          </a:p>
        </p:txBody>
      </p:sp>
      <p:sp>
        <p:nvSpPr>
          <p:cNvPr id="24" name="Plassholder for dato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523F92-0946-44CB-9CAE-B3388EC39D90}" type="datetimeFigureOut">
              <a:rPr lang="nb-NO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17.10.2012</a:t>
            </a:fld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Plassholder for bunntekst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2" name="Plassholder for lysbildenumm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389F6664-C320-4107-8581-7CA3696935A4}" type="slidenum">
              <a:rPr lang="nb-NO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5" name="Rektangel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528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ktor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Ellipse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Smultring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ktangel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Plassholder for tittel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9" name="Plassholder for tekst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  <a:p>
            <a:pPr lvl="1" eaLnBrk="1" latinLnBrk="0" hangingPunct="1"/>
            <a:r>
              <a:rPr kumimoji="0" lang="nb-NO" smtClean="0"/>
              <a:t>Andre nivå</a:t>
            </a:r>
          </a:p>
          <a:p>
            <a:pPr lvl="2" eaLnBrk="1" latinLnBrk="0" hangingPunct="1"/>
            <a:r>
              <a:rPr kumimoji="0" lang="nb-NO" smtClean="0"/>
              <a:t>Tredje nivå</a:t>
            </a:r>
          </a:p>
          <a:p>
            <a:pPr lvl="3" eaLnBrk="1" latinLnBrk="0" hangingPunct="1"/>
            <a:r>
              <a:rPr kumimoji="0" lang="nb-NO" smtClean="0"/>
              <a:t>Fjerde nivå</a:t>
            </a:r>
          </a:p>
          <a:p>
            <a:pPr lvl="4" eaLnBrk="1" latinLnBrk="0" hangingPunct="1"/>
            <a:r>
              <a:rPr kumimoji="0" lang="nb-NO" smtClean="0"/>
              <a:t>Femte nivå</a:t>
            </a:r>
            <a:endParaRPr kumimoji="0" lang="en-US"/>
          </a:p>
        </p:txBody>
      </p:sp>
      <p:sp>
        <p:nvSpPr>
          <p:cNvPr id="24" name="Plassholder for dato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523F92-0946-44CB-9CAE-B3388EC39D90}" type="datetimeFigureOut">
              <a:rPr lang="nb-NO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17.10.2012</a:t>
            </a:fld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Plassholder for bunntekst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2" name="Plassholder for lysbildenumm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389F6664-C320-4107-8581-7CA3696935A4}" type="slidenum">
              <a:rPr lang="nb-NO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nb-NO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5" name="Rektangel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449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ihånds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Frihånds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Plassholder for tittel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0" name="Plassholder for tekst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  <a:p>
            <a:pPr lvl="1" eaLnBrk="1" latinLnBrk="0" hangingPunct="1"/>
            <a:r>
              <a:rPr kumimoji="0" lang="nb-NO" smtClean="0"/>
              <a:t>Andre nivå</a:t>
            </a:r>
          </a:p>
          <a:p>
            <a:pPr lvl="2" eaLnBrk="1" latinLnBrk="0" hangingPunct="1"/>
            <a:r>
              <a:rPr kumimoji="0" lang="nb-NO" smtClean="0"/>
              <a:t>Tredje nivå</a:t>
            </a:r>
          </a:p>
          <a:p>
            <a:pPr lvl="3" eaLnBrk="1" latinLnBrk="0" hangingPunct="1"/>
            <a:r>
              <a:rPr kumimoji="0" lang="nb-NO" smtClean="0"/>
              <a:t>Fjerde nivå</a:t>
            </a:r>
          </a:p>
          <a:p>
            <a:pPr lvl="4" eaLnBrk="1" latinLnBrk="0" hangingPunct="1"/>
            <a:r>
              <a:rPr kumimoji="0" lang="nb-NO" smtClean="0"/>
              <a:t>Femte nivå</a:t>
            </a:r>
            <a:endParaRPr kumimoji="0" lang="en-US"/>
          </a:p>
        </p:txBody>
      </p:sp>
      <p:sp>
        <p:nvSpPr>
          <p:cNvPr id="10" name="Plassholder for dato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EFF92A1-5495-49F0-B482-B9B683CCCA29}" type="datetimeFigureOut">
              <a:rPr lang="nb-NO" smtClean="0">
                <a:solidFill>
                  <a:srgbClr val="D4D2D0">
                    <a:shade val="50000"/>
                  </a:srgbClr>
                </a:solidFill>
              </a:rPr>
              <a:pPr/>
              <a:t>17.10.2012</a:t>
            </a:fld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22" name="Plassholder for bunntekst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18" name="Plassholder for lysbildenumm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AA7DB0DE-797B-4CD0-A3DD-FFA1FD522603}" type="slidenum">
              <a:rPr lang="nb-NO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171083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9A31698-6483-4F48-9EA7-0F96A6A8688C}" type="datetimeFigureOut">
              <a:rPr lang="nb-NO" smtClean="0">
                <a:solidFill>
                  <a:srgbClr val="5B6973"/>
                </a:solidFill>
              </a:rPr>
              <a:pPr/>
              <a:t>17.10.2012</a:t>
            </a:fld>
            <a:endParaRPr lang="nb-NO">
              <a:solidFill>
                <a:srgbClr val="5B6973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nb-NO">
              <a:solidFill>
                <a:srgbClr val="5B6973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93218A64-FBCF-458E-8627-E74F6BBDC5B1}" type="slidenum">
              <a:rPr lang="nb-NO" smtClean="0">
                <a:solidFill>
                  <a:srgbClr val="5B6973"/>
                </a:solidFill>
              </a:rPr>
              <a:pPr/>
              <a:t>‹#›</a:t>
            </a:fld>
            <a:endParaRPr lang="nb-NO">
              <a:solidFill>
                <a:srgbClr val="5B697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9226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5" r:id="rId9"/>
    <p:sldLayoutId id="2147483816" r:id="rId10"/>
    <p:sldLayoutId id="214748381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ihånds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Frihånds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Plassholder for tittel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0" name="Plassholder for tekst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  <a:p>
            <a:pPr lvl="1" eaLnBrk="1" latinLnBrk="0" hangingPunct="1"/>
            <a:r>
              <a:rPr kumimoji="0" lang="nb-NO" smtClean="0"/>
              <a:t>Andre nivå</a:t>
            </a:r>
          </a:p>
          <a:p>
            <a:pPr lvl="2" eaLnBrk="1" latinLnBrk="0" hangingPunct="1"/>
            <a:r>
              <a:rPr kumimoji="0" lang="nb-NO" smtClean="0"/>
              <a:t>Tredje nivå</a:t>
            </a:r>
          </a:p>
          <a:p>
            <a:pPr lvl="3" eaLnBrk="1" latinLnBrk="0" hangingPunct="1"/>
            <a:r>
              <a:rPr kumimoji="0" lang="nb-NO" smtClean="0"/>
              <a:t>Fjerde nivå</a:t>
            </a:r>
          </a:p>
          <a:p>
            <a:pPr lvl="4" eaLnBrk="1" latinLnBrk="0" hangingPunct="1"/>
            <a:r>
              <a:rPr kumimoji="0" lang="nb-NO" smtClean="0"/>
              <a:t>Femte nivå</a:t>
            </a:r>
            <a:endParaRPr kumimoji="0" lang="en-US"/>
          </a:p>
        </p:txBody>
      </p:sp>
      <p:sp>
        <p:nvSpPr>
          <p:cNvPr id="10" name="Plassholder for dato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EFF92A1-5495-49F0-B482-B9B683CCCA29}" type="datetimeFigureOut">
              <a:rPr lang="nb-NO" smtClean="0">
                <a:solidFill>
                  <a:srgbClr val="D4D2D0">
                    <a:shade val="50000"/>
                  </a:srgbClr>
                </a:solidFill>
              </a:rPr>
              <a:pPr/>
              <a:t>17.10.2012</a:t>
            </a:fld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22" name="Plassholder for bunntekst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18" name="Plassholder for lysbildenumm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AA7DB0DE-797B-4CD0-A3DD-FFA1FD522603}" type="slidenum">
              <a:rPr lang="nb-NO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nb-NO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43104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25" r:id="rId7"/>
    <p:sldLayoutId id="2147483826" r:id="rId8"/>
    <p:sldLayoutId id="2147483827" r:id="rId9"/>
    <p:sldLayoutId id="2147483828" r:id="rId10"/>
    <p:sldLayoutId id="2147483829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9" name="Group 218"/>
          <p:cNvGrpSpPr/>
          <p:nvPr/>
        </p:nvGrpSpPr>
        <p:grpSpPr>
          <a:xfrm>
            <a:off x="6558164" y="66319"/>
            <a:ext cx="2575511" cy="6797067"/>
            <a:chOff x="6558164" y="66319"/>
            <a:chExt cx="2575511" cy="6797067"/>
          </a:xfrm>
        </p:grpSpPr>
        <p:grpSp>
          <p:nvGrpSpPr>
            <p:cNvPr id="220" name="Group 62"/>
            <p:cNvGrpSpPr/>
            <p:nvPr/>
          </p:nvGrpSpPr>
          <p:grpSpPr>
            <a:xfrm>
              <a:off x="6924386" y="66319"/>
              <a:ext cx="2173634" cy="6673398"/>
              <a:chOff x="6924386" y="66319"/>
              <a:chExt cx="2173634" cy="6673398"/>
            </a:xfrm>
          </p:grpSpPr>
          <p:grpSp>
            <p:nvGrpSpPr>
              <p:cNvPr id="224" name="Group 44"/>
              <p:cNvGrpSpPr/>
              <p:nvPr/>
            </p:nvGrpSpPr>
            <p:grpSpPr>
              <a:xfrm>
                <a:off x="6924386" y="66319"/>
                <a:ext cx="2066032" cy="6673398"/>
                <a:chOff x="6924386" y="66319"/>
                <a:chExt cx="2066032" cy="6673398"/>
              </a:xfrm>
            </p:grpSpPr>
            <p:sp>
              <p:nvSpPr>
                <p:cNvPr id="234" name="Freeform 233"/>
                <p:cNvSpPr>
                  <a:spLocks noChangeAspect="1" noEditPoints="1"/>
                </p:cNvSpPr>
                <p:nvPr/>
              </p:nvSpPr>
              <p:spPr bwMode="auto">
                <a:xfrm rot="879737">
                  <a:off x="7130233" y="66319"/>
                  <a:ext cx="609204" cy="662248"/>
                </a:xfrm>
                <a:custGeom>
                  <a:avLst/>
                  <a:gdLst>
                    <a:gd name="T0" fmla="*/ 748 w 758"/>
                    <a:gd name="T1" fmla="*/ 508 h 824"/>
                    <a:gd name="T2" fmla="*/ 550 w 758"/>
                    <a:gd name="T3" fmla="*/ 490 h 824"/>
                    <a:gd name="T4" fmla="*/ 512 w 758"/>
                    <a:gd name="T5" fmla="*/ 448 h 824"/>
                    <a:gd name="T6" fmla="*/ 500 w 758"/>
                    <a:gd name="T7" fmla="*/ 408 h 824"/>
                    <a:gd name="T8" fmla="*/ 550 w 758"/>
                    <a:gd name="T9" fmla="*/ 334 h 824"/>
                    <a:gd name="T10" fmla="*/ 744 w 758"/>
                    <a:gd name="T11" fmla="*/ 324 h 824"/>
                    <a:gd name="T12" fmla="*/ 700 w 758"/>
                    <a:gd name="T13" fmla="*/ 246 h 824"/>
                    <a:gd name="T14" fmla="*/ 728 w 758"/>
                    <a:gd name="T15" fmla="*/ 196 h 824"/>
                    <a:gd name="T16" fmla="*/ 620 w 758"/>
                    <a:gd name="T17" fmla="*/ 248 h 824"/>
                    <a:gd name="T18" fmla="*/ 534 w 758"/>
                    <a:gd name="T19" fmla="*/ 306 h 824"/>
                    <a:gd name="T20" fmla="*/ 482 w 758"/>
                    <a:gd name="T21" fmla="*/ 314 h 824"/>
                    <a:gd name="T22" fmla="*/ 456 w 758"/>
                    <a:gd name="T23" fmla="*/ 310 h 824"/>
                    <a:gd name="T24" fmla="*/ 410 w 758"/>
                    <a:gd name="T25" fmla="*/ 268 h 824"/>
                    <a:gd name="T26" fmla="*/ 396 w 758"/>
                    <a:gd name="T27" fmla="*/ 202 h 824"/>
                    <a:gd name="T28" fmla="*/ 396 w 758"/>
                    <a:gd name="T29" fmla="*/ 66 h 824"/>
                    <a:gd name="T30" fmla="*/ 388 w 758"/>
                    <a:gd name="T31" fmla="*/ 0 h 824"/>
                    <a:gd name="T32" fmla="*/ 310 w 758"/>
                    <a:gd name="T33" fmla="*/ 16 h 824"/>
                    <a:gd name="T34" fmla="*/ 360 w 758"/>
                    <a:gd name="T35" fmla="*/ 144 h 824"/>
                    <a:gd name="T36" fmla="*/ 358 w 758"/>
                    <a:gd name="T37" fmla="*/ 230 h 824"/>
                    <a:gd name="T38" fmla="*/ 320 w 758"/>
                    <a:gd name="T39" fmla="*/ 306 h 824"/>
                    <a:gd name="T40" fmla="*/ 280 w 758"/>
                    <a:gd name="T41" fmla="*/ 314 h 824"/>
                    <a:gd name="T42" fmla="*/ 224 w 758"/>
                    <a:gd name="T43" fmla="*/ 304 h 824"/>
                    <a:gd name="T44" fmla="*/ 136 w 758"/>
                    <a:gd name="T45" fmla="*/ 250 h 824"/>
                    <a:gd name="T46" fmla="*/ 30 w 758"/>
                    <a:gd name="T47" fmla="*/ 198 h 824"/>
                    <a:gd name="T48" fmla="*/ 0 w 758"/>
                    <a:gd name="T49" fmla="*/ 264 h 824"/>
                    <a:gd name="T50" fmla="*/ 138 w 758"/>
                    <a:gd name="T51" fmla="*/ 296 h 824"/>
                    <a:gd name="T52" fmla="*/ 208 w 758"/>
                    <a:gd name="T53" fmla="*/ 334 h 824"/>
                    <a:gd name="T54" fmla="*/ 258 w 758"/>
                    <a:gd name="T55" fmla="*/ 408 h 824"/>
                    <a:gd name="T56" fmla="*/ 246 w 758"/>
                    <a:gd name="T57" fmla="*/ 448 h 824"/>
                    <a:gd name="T58" fmla="*/ 210 w 758"/>
                    <a:gd name="T59" fmla="*/ 492 h 824"/>
                    <a:gd name="T60" fmla="*/ 118 w 758"/>
                    <a:gd name="T61" fmla="*/ 540 h 824"/>
                    <a:gd name="T62" fmla="*/ 38 w 758"/>
                    <a:gd name="T63" fmla="*/ 592 h 824"/>
                    <a:gd name="T64" fmla="*/ 76 w 758"/>
                    <a:gd name="T65" fmla="*/ 608 h 824"/>
                    <a:gd name="T66" fmla="*/ 122 w 758"/>
                    <a:gd name="T67" fmla="*/ 686 h 824"/>
                    <a:gd name="T68" fmla="*/ 228 w 758"/>
                    <a:gd name="T69" fmla="*/ 520 h 824"/>
                    <a:gd name="T70" fmla="*/ 282 w 758"/>
                    <a:gd name="T71" fmla="*/ 508 h 824"/>
                    <a:gd name="T72" fmla="*/ 334 w 758"/>
                    <a:gd name="T73" fmla="*/ 528 h 824"/>
                    <a:gd name="T74" fmla="*/ 362 w 758"/>
                    <a:gd name="T75" fmla="*/ 598 h 824"/>
                    <a:gd name="T76" fmla="*/ 280 w 758"/>
                    <a:gd name="T77" fmla="*/ 778 h 824"/>
                    <a:gd name="T78" fmla="*/ 362 w 758"/>
                    <a:gd name="T79" fmla="*/ 772 h 824"/>
                    <a:gd name="T80" fmla="*/ 396 w 758"/>
                    <a:gd name="T81" fmla="*/ 796 h 824"/>
                    <a:gd name="T82" fmla="*/ 480 w 758"/>
                    <a:gd name="T83" fmla="*/ 778 h 824"/>
                    <a:gd name="T84" fmla="*/ 396 w 758"/>
                    <a:gd name="T85" fmla="*/ 600 h 824"/>
                    <a:gd name="T86" fmla="*/ 414 w 758"/>
                    <a:gd name="T87" fmla="*/ 546 h 824"/>
                    <a:gd name="T88" fmla="*/ 466 w 758"/>
                    <a:gd name="T89" fmla="*/ 508 h 824"/>
                    <a:gd name="T90" fmla="*/ 522 w 758"/>
                    <a:gd name="T91" fmla="*/ 520 h 824"/>
                    <a:gd name="T92" fmla="*/ 602 w 758"/>
                    <a:gd name="T93" fmla="*/ 562 h 824"/>
                    <a:gd name="T94" fmla="*/ 698 w 758"/>
                    <a:gd name="T95" fmla="*/ 664 h 824"/>
                    <a:gd name="T96" fmla="*/ 740 w 758"/>
                    <a:gd name="T97" fmla="*/ 606 h 824"/>
                    <a:gd name="T98" fmla="*/ 324 w 758"/>
                    <a:gd name="T99" fmla="*/ 398 h 824"/>
                    <a:gd name="T100" fmla="*/ 340 w 758"/>
                    <a:gd name="T101" fmla="*/ 452 h 824"/>
                    <a:gd name="T102" fmla="*/ 360 w 758"/>
                    <a:gd name="T103" fmla="*/ 380 h 824"/>
                    <a:gd name="T104" fmla="*/ 414 w 758"/>
                    <a:gd name="T105" fmla="*/ 352 h 824"/>
                    <a:gd name="T106" fmla="*/ 414 w 758"/>
                    <a:gd name="T107" fmla="*/ 472 h 824"/>
                    <a:gd name="T108" fmla="*/ 434 w 758"/>
                    <a:gd name="T109" fmla="*/ 424 h 8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58" h="824">
                      <a:moveTo>
                        <a:pt x="700" y="576"/>
                      </a:moveTo>
                      <a:lnTo>
                        <a:pt x="758" y="558"/>
                      </a:lnTo>
                      <a:lnTo>
                        <a:pt x="756" y="548"/>
                      </a:lnTo>
                      <a:lnTo>
                        <a:pt x="686" y="566"/>
                      </a:lnTo>
                      <a:lnTo>
                        <a:pt x="686" y="566"/>
                      </a:lnTo>
                      <a:lnTo>
                        <a:pt x="640" y="538"/>
                      </a:lnTo>
                      <a:lnTo>
                        <a:pt x="748" y="508"/>
                      </a:lnTo>
                      <a:lnTo>
                        <a:pt x="746" y="496"/>
                      </a:lnTo>
                      <a:lnTo>
                        <a:pt x="620" y="528"/>
                      </a:lnTo>
                      <a:lnTo>
                        <a:pt x="620" y="528"/>
                      </a:lnTo>
                      <a:lnTo>
                        <a:pt x="568" y="502"/>
                      </a:lnTo>
                      <a:lnTo>
                        <a:pt x="568" y="502"/>
                      </a:lnTo>
                      <a:lnTo>
                        <a:pt x="550" y="492"/>
                      </a:lnTo>
                      <a:lnTo>
                        <a:pt x="550" y="490"/>
                      </a:lnTo>
                      <a:lnTo>
                        <a:pt x="550" y="490"/>
                      </a:lnTo>
                      <a:lnTo>
                        <a:pt x="550" y="488"/>
                      </a:lnTo>
                      <a:lnTo>
                        <a:pt x="546" y="484"/>
                      </a:lnTo>
                      <a:lnTo>
                        <a:pt x="518" y="456"/>
                      </a:lnTo>
                      <a:lnTo>
                        <a:pt x="518" y="456"/>
                      </a:lnTo>
                      <a:lnTo>
                        <a:pt x="512" y="448"/>
                      </a:lnTo>
                      <a:lnTo>
                        <a:pt x="512" y="448"/>
                      </a:lnTo>
                      <a:lnTo>
                        <a:pt x="504" y="432"/>
                      </a:lnTo>
                      <a:lnTo>
                        <a:pt x="500" y="414"/>
                      </a:lnTo>
                      <a:lnTo>
                        <a:pt x="500" y="414"/>
                      </a:lnTo>
                      <a:lnTo>
                        <a:pt x="500" y="412"/>
                      </a:lnTo>
                      <a:lnTo>
                        <a:pt x="500" y="412"/>
                      </a:lnTo>
                      <a:lnTo>
                        <a:pt x="500" y="408"/>
                      </a:lnTo>
                      <a:lnTo>
                        <a:pt x="500" y="408"/>
                      </a:lnTo>
                      <a:lnTo>
                        <a:pt x="504" y="392"/>
                      </a:lnTo>
                      <a:lnTo>
                        <a:pt x="512" y="374"/>
                      </a:lnTo>
                      <a:lnTo>
                        <a:pt x="512" y="374"/>
                      </a:lnTo>
                      <a:lnTo>
                        <a:pt x="518" y="366"/>
                      </a:lnTo>
                      <a:lnTo>
                        <a:pt x="518" y="366"/>
                      </a:lnTo>
                      <a:lnTo>
                        <a:pt x="546" y="340"/>
                      </a:lnTo>
                      <a:lnTo>
                        <a:pt x="550" y="334"/>
                      </a:lnTo>
                      <a:lnTo>
                        <a:pt x="550" y="332"/>
                      </a:lnTo>
                      <a:lnTo>
                        <a:pt x="548" y="330"/>
                      </a:lnTo>
                      <a:lnTo>
                        <a:pt x="548" y="330"/>
                      </a:lnTo>
                      <a:lnTo>
                        <a:pt x="568" y="320"/>
                      </a:lnTo>
                      <a:lnTo>
                        <a:pt x="568" y="320"/>
                      </a:lnTo>
                      <a:lnTo>
                        <a:pt x="620" y="294"/>
                      </a:lnTo>
                      <a:lnTo>
                        <a:pt x="744" y="324"/>
                      </a:lnTo>
                      <a:lnTo>
                        <a:pt x="746" y="312"/>
                      </a:lnTo>
                      <a:lnTo>
                        <a:pt x="640" y="282"/>
                      </a:lnTo>
                      <a:lnTo>
                        <a:pt x="640" y="282"/>
                      </a:lnTo>
                      <a:lnTo>
                        <a:pt x="686" y="254"/>
                      </a:lnTo>
                      <a:lnTo>
                        <a:pt x="754" y="272"/>
                      </a:lnTo>
                      <a:lnTo>
                        <a:pt x="758" y="262"/>
                      </a:lnTo>
                      <a:lnTo>
                        <a:pt x="700" y="246"/>
                      </a:lnTo>
                      <a:lnTo>
                        <a:pt x="700" y="246"/>
                      </a:lnTo>
                      <a:lnTo>
                        <a:pt x="720" y="230"/>
                      </a:lnTo>
                      <a:lnTo>
                        <a:pt x="740" y="216"/>
                      </a:lnTo>
                      <a:lnTo>
                        <a:pt x="742" y="214"/>
                      </a:lnTo>
                      <a:lnTo>
                        <a:pt x="732" y="196"/>
                      </a:lnTo>
                      <a:lnTo>
                        <a:pt x="728" y="196"/>
                      </a:lnTo>
                      <a:lnTo>
                        <a:pt x="728" y="196"/>
                      </a:lnTo>
                      <a:lnTo>
                        <a:pt x="704" y="206"/>
                      </a:lnTo>
                      <a:lnTo>
                        <a:pt x="682" y="216"/>
                      </a:lnTo>
                      <a:lnTo>
                        <a:pt x="696" y="156"/>
                      </a:lnTo>
                      <a:lnTo>
                        <a:pt x="686" y="154"/>
                      </a:lnTo>
                      <a:lnTo>
                        <a:pt x="666" y="222"/>
                      </a:lnTo>
                      <a:lnTo>
                        <a:pt x="666" y="222"/>
                      </a:lnTo>
                      <a:lnTo>
                        <a:pt x="620" y="248"/>
                      </a:lnTo>
                      <a:lnTo>
                        <a:pt x="646" y="140"/>
                      </a:lnTo>
                      <a:lnTo>
                        <a:pt x="636" y="136"/>
                      </a:lnTo>
                      <a:lnTo>
                        <a:pt x="600" y="260"/>
                      </a:lnTo>
                      <a:lnTo>
                        <a:pt x="600" y="260"/>
                      </a:lnTo>
                      <a:lnTo>
                        <a:pt x="552" y="292"/>
                      </a:lnTo>
                      <a:lnTo>
                        <a:pt x="552" y="292"/>
                      </a:lnTo>
                      <a:lnTo>
                        <a:pt x="534" y="306"/>
                      </a:lnTo>
                      <a:lnTo>
                        <a:pt x="532" y="304"/>
                      </a:lnTo>
                      <a:lnTo>
                        <a:pt x="530" y="304"/>
                      </a:lnTo>
                      <a:lnTo>
                        <a:pt x="530" y="304"/>
                      </a:lnTo>
                      <a:lnTo>
                        <a:pt x="522" y="304"/>
                      </a:lnTo>
                      <a:lnTo>
                        <a:pt x="488" y="314"/>
                      </a:lnTo>
                      <a:lnTo>
                        <a:pt x="488" y="314"/>
                      </a:lnTo>
                      <a:lnTo>
                        <a:pt x="482" y="314"/>
                      </a:lnTo>
                      <a:lnTo>
                        <a:pt x="478" y="314"/>
                      </a:lnTo>
                      <a:lnTo>
                        <a:pt x="478" y="314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56" y="310"/>
                      </a:lnTo>
                      <a:lnTo>
                        <a:pt x="446" y="308"/>
                      </a:lnTo>
                      <a:lnTo>
                        <a:pt x="438" y="304"/>
                      </a:lnTo>
                      <a:lnTo>
                        <a:pt x="438" y="304"/>
                      </a:lnTo>
                      <a:lnTo>
                        <a:pt x="424" y="292"/>
                      </a:lnTo>
                      <a:lnTo>
                        <a:pt x="414" y="278"/>
                      </a:lnTo>
                      <a:lnTo>
                        <a:pt x="414" y="278"/>
                      </a:lnTo>
                      <a:lnTo>
                        <a:pt x="410" y="268"/>
                      </a:lnTo>
                      <a:lnTo>
                        <a:pt x="410" y="268"/>
                      </a:lnTo>
                      <a:lnTo>
                        <a:pt x="400" y="230"/>
                      </a:lnTo>
                      <a:lnTo>
                        <a:pt x="398" y="224"/>
                      </a:lnTo>
                      <a:lnTo>
                        <a:pt x="396" y="224"/>
                      </a:lnTo>
                      <a:lnTo>
                        <a:pt x="394" y="224"/>
                      </a:lnTo>
                      <a:lnTo>
                        <a:pt x="394" y="224"/>
                      </a:lnTo>
                      <a:lnTo>
                        <a:pt x="396" y="202"/>
                      </a:lnTo>
                      <a:lnTo>
                        <a:pt x="396" y="202"/>
                      </a:lnTo>
                      <a:lnTo>
                        <a:pt x="398" y="142"/>
                      </a:lnTo>
                      <a:lnTo>
                        <a:pt x="486" y="52"/>
                      </a:lnTo>
                      <a:lnTo>
                        <a:pt x="478" y="44"/>
                      </a:lnTo>
                      <a:lnTo>
                        <a:pt x="398" y="120"/>
                      </a:lnTo>
                      <a:lnTo>
                        <a:pt x="398" y="120"/>
                      </a:lnTo>
                      <a:lnTo>
                        <a:pt x="396" y="66"/>
                      </a:lnTo>
                      <a:lnTo>
                        <a:pt x="446" y="16"/>
                      </a:lnTo>
                      <a:lnTo>
                        <a:pt x="438" y="8"/>
                      </a:lnTo>
                      <a:lnTo>
                        <a:pt x="396" y="50"/>
                      </a:lnTo>
                      <a:lnTo>
                        <a:pt x="396" y="50"/>
                      </a:lnTo>
                      <a:lnTo>
                        <a:pt x="394" y="26"/>
                      </a:lnTo>
                      <a:lnTo>
                        <a:pt x="390" y="2"/>
                      </a:lnTo>
                      <a:lnTo>
                        <a:pt x="388" y="0"/>
                      </a:lnTo>
                      <a:lnTo>
                        <a:pt x="368" y="0"/>
                      </a:lnTo>
                      <a:lnTo>
                        <a:pt x="368" y="2"/>
                      </a:lnTo>
                      <a:lnTo>
                        <a:pt x="368" y="2"/>
                      </a:lnTo>
                      <a:lnTo>
                        <a:pt x="364" y="28"/>
                      </a:lnTo>
                      <a:lnTo>
                        <a:pt x="360" y="52"/>
                      </a:lnTo>
                      <a:lnTo>
                        <a:pt x="316" y="10"/>
                      </a:lnTo>
                      <a:lnTo>
                        <a:pt x="310" y="16"/>
                      </a:lnTo>
                      <a:lnTo>
                        <a:pt x="360" y="68"/>
                      </a:lnTo>
                      <a:lnTo>
                        <a:pt x="360" y="68"/>
                      </a:lnTo>
                      <a:lnTo>
                        <a:pt x="358" y="122"/>
                      </a:lnTo>
                      <a:lnTo>
                        <a:pt x="278" y="44"/>
                      </a:lnTo>
                      <a:lnTo>
                        <a:pt x="270" y="52"/>
                      </a:lnTo>
                      <a:lnTo>
                        <a:pt x="360" y="144"/>
                      </a:lnTo>
                      <a:lnTo>
                        <a:pt x="360" y="144"/>
                      </a:lnTo>
                      <a:lnTo>
                        <a:pt x="362" y="202"/>
                      </a:lnTo>
                      <a:lnTo>
                        <a:pt x="362" y="202"/>
                      </a:lnTo>
                      <a:lnTo>
                        <a:pt x="364" y="224"/>
                      </a:lnTo>
                      <a:lnTo>
                        <a:pt x="362" y="224"/>
                      </a:lnTo>
                      <a:lnTo>
                        <a:pt x="362" y="224"/>
                      </a:lnTo>
                      <a:lnTo>
                        <a:pt x="360" y="224"/>
                      </a:lnTo>
                      <a:lnTo>
                        <a:pt x="358" y="230"/>
                      </a:lnTo>
                      <a:lnTo>
                        <a:pt x="348" y="268"/>
                      </a:lnTo>
                      <a:lnTo>
                        <a:pt x="348" y="268"/>
                      </a:lnTo>
                      <a:lnTo>
                        <a:pt x="344" y="278"/>
                      </a:lnTo>
                      <a:lnTo>
                        <a:pt x="344" y="278"/>
                      </a:lnTo>
                      <a:lnTo>
                        <a:pt x="334" y="294"/>
                      </a:lnTo>
                      <a:lnTo>
                        <a:pt x="320" y="306"/>
                      </a:lnTo>
                      <a:lnTo>
                        <a:pt x="320" y="306"/>
                      </a:lnTo>
                      <a:lnTo>
                        <a:pt x="312" y="310"/>
                      </a:lnTo>
                      <a:lnTo>
                        <a:pt x="302" y="312"/>
                      </a:lnTo>
                      <a:lnTo>
                        <a:pt x="292" y="314"/>
                      </a:lnTo>
                      <a:lnTo>
                        <a:pt x="282" y="314"/>
                      </a:lnTo>
                      <a:lnTo>
                        <a:pt x="282" y="314"/>
                      </a:lnTo>
                      <a:lnTo>
                        <a:pt x="280" y="314"/>
                      </a:lnTo>
                      <a:lnTo>
                        <a:pt x="280" y="314"/>
                      </a:lnTo>
                      <a:lnTo>
                        <a:pt x="270" y="312"/>
                      </a:lnTo>
                      <a:lnTo>
                        <a:pt x="270" y="312"/>
                      </a:lnTo>
                      <a:lnTo>
                        <a:pt x="236" y="302"/>
                      </a:lnTo>
                      <a:lnTo>
                        <a:pt x="228" y="302"/>
                      </a:lnTo>
                      <a:lnTo>
                        <a:pt x="224" y="302"/>
                      </a:lnTo>
                      <a:lnTo>
                        <a:pt x="224" y="304"/>
                      </a:lnTo>
                      <a:lnTo>
                        <a:pt x="224" y="304"/>
                      </a:lnTo>
                      <a:lnTo>
                        <a:pt x="206" y="292"/>
                      </a:lnTo>
                      <a:lnTo>
                        <a:pt x="206" y="292"/>
                      </a:lnTo>
                      <a:lnTo>
                        <a:pt x="156" y="260"/>
                      </a:lnTo>
                      <a:lnTo>
                        <a:pt x="120" y="140"/>
                      </a:lnTo>
                      <a:lnTo>
                        <a:pt x="110" y="142"/>
                      </a:lnTo>
                      <a:lnTo>
                        <a:pt x="136" y="250"/>
                      </a:lnTo>
                      <a:lnTo>
                        <a:pt x="136" y="250"/>
                      </a:lnTo>
                      <a:lnTo>
                        <a:pt x="90" y="224"/>
                      </a:lnTo>
                      <a:lnTo>
                        <a:pt x="70" y="156"/>
                      </a:lnTo>
                      <a:lnTo>
                        <a:pt x="60" y="158"/>
                      </a:lnTo>
                      <a:lnTo>
                        <a:pt x="74" y="216"/>
                      </a:lnTo>
                      <a:lnTo>
                        <a:pt x="74" y="216"/>
                      </a:lnTo>
                      <a:lnTo>
                        <a:pt x="52" y="206"/>
                      </a:lnTo>
                      <a:lnTo>
                        <a:pt x="30" y="198"/>
                      </a:lnTo>
                      <a:lnTo>
                        <a:pt x="26" y="196"/>
                      </a:lnTo>
                      <a:lnTo>
                        <a:pt x="16" y="214"/>
                      </a:lnTo>
                      <a:lnTo>
                        <a:pt x="18" y="216"/>
                      </a:lnTo>
                      <a:lnTo>
                        <a:pt x="18" y="216"/>
                      </a:lnTo>
                      <a:lnTo>
                        <a:pt x="38" y="232"/>
                      </a:lnTo>
                      <a:lnTo>
                        <a:pt x="58" y="248"/>
                      </a:lnTo>
                      <a:lnTo>
                        <a:pt x="0" y="264"/>
                      </a:lnTo>
                      <a:lnTo>
                        <a:pt x="2" y="274"/>
                      </a:lnTo>
                      <a:lnTo>
                        <a:pt x="72" y="256"/>
                      </a:lnTo>
                      <a:lnTo>
                        <a:pt x="72" y="256"/>
                      </a:lnTo>
                      <a:lnTo>
                        <a:pt x="118" y="284"/>
                      </a:lnTo>
                      <a:lnTo>
                        <a:pt x="10" y="316"/>
                      </a:lnTo>
                      <a:lnTo>
                        <a:pt x="12" y="326"/>
                      </a:lnTo>
                      <a:lnTo>
                        <a:pt x="138" y="296"/>
                      </a:lnTo>
                      <a:lnTo>
                        <a:pt x="138" y="296"/>
                      </a:lnTo>
                      <a:lnTo>
                        <a:pt x="190" y="322"/>
                      </a:lnTo>
                      <a:lnTo>
                        <a:pt x="190" y="32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4"/>
                      </a:lnTo>
                      <a:lnTo>
                        <a:pt x="212" y="340"/>
                      </a:lnTo>
                      <a:lnTo>
                        <a:pt x="240" y="366"/>
                      </a:lnTo>
                      <a:lnTo>
                        <a:pt x="240" y="366"/>
                      </a:lnTo>
                      <a:lnTo>
                        <a:pt x="246" y="374"/>
                      </a:lnTo>
                      <a:lnTo>
                        <a:pt x="246" y="374"/>
                      </a:lnTo>
                      <a:lnTo>
                        <a:pt x="254" y="392"/>
                      </a:lnTo>
                      <a:lnTo>
                        <a:pt x="258" y="408"/>
                      </a:lnTo>
                      <a:lnTo>
                        <a:pt x="258" y="408"/>
                      </a:lnTo>
                      <a:lnTo>
                        <a:pt x="258" y="412"/>
                      </a:lnTo>
                      <a:lnTo>
                        <a:pt x="258" y="412"/>
                      </a:lnTo>
                      <a:lnTo>
                        <a:pt x="258" y="414"/>
                      </a:lnTo>
                      <a:lnTo>
                        <a:pt x="258" y="414"/>
                      </a:lnTo>
                      <a:lnTo>
                        <a:pt x="254" y="432"/>
                      </a:lnTo>
                      <a:lnTo>
                        <a:pt x="246" y="448"/>
                      </a:lnTo>
                      <a:lnTo>
                        <a:pt x="246" y="448"/>
                      </a:lnTo>
                      <a:lnTo>
                        <a:pt x="240" y="456"/>
                      </a:lnTo>
                      <a:lnTo>
                        <a:pt x="240" y="456"/>
                      </a:lnTo>
                      <a:lnTo>
                        <a:pt x="212" y="484"/>
                      </a:lnTo>
                      <a:lnTo>
                        <a:pt x="208" y="488"/>
                      </a:lnTo>
                      <a:lnTo>
                        <a:pt x="208" y="490"/>
                      </a:lnTo>
                      <a:lnTo>
                        <a:pt x="210" y="492"/>
                      </a:lnTo>
                      <a:lnTo>
                        <a:pt x="210" y="492"/>
                      </a:lnTo>
                      <a:lnTo>
                        <a:pt x="190" y="502"/>
                      </a:lnTo>
                      <a:lnTo>
                        <a:pt x="190" y="502"/>
                      </a:lnTo>
                      <a:lnTo>
                        <a:pt x="138" y="530"/>
                      </a:lnTo>
                      <a:lnTo>
                        <a:pt x="14" y="500"/>
                      </a:lnTo>
                      <a:lnTo>
                        <a:pt x="12" y="510"/>
                      </a:lnTo>
                      <a:lnTo>
                        <a:pt x="118" y="540"/>
                      </a:lnTo>
                      <a:lnTo>
                        <a:pt x="118" y="540"/>
                      </a:lnTo>
                      <a:lnTo>
                        <a:pt x="72" y="568"/>
                      </a:lnTo>
                      <a:lnTo>
                        <a:pt x="4" y="552"/>
                      </a:lnTo>
                      <a:lnTo>
                        <a:pt x="0" y="560"/>
                      </a:lnTo>
                      <a:lnTo>
                        <a:pt x="58" y="578"/>
                      </a:lnTo>
                      <a:lnTo>
                        <a:pt x="58" y="578"/>
                      </a:lnTo>
                      <a:lnTo>
                        <a:pt x="38" y="592"/>
                      </a:lnTo>
                      <a:lnTo>
                        <a:pt x="18" y="608"/>
                      </a:lnTo>
                      <a:lnTo>
                        <a:pt x="16" y="610"/>
                      </a:lnTo>
                      <a:lnTo>
                        <a:pt x="26" y="628"/>
                      </a:lnTo>
                      <a:lnTo>
                        <a:pt x="30" y="626"/>
                      </a:lnTo>
                      <a:lnTo>
                        <a:pt x="30" y="626"/>
                      </a:lnTo>
                      <a:lnTo>
                        <a:pt x="54" y="618"/>
                      </a:lnTo>
                      <a:lnTo>
                        <a:pt x="76" y="608"/>
                      </a:lnTo>
                      <a:lnTo>
                        <a:pt x="62" y="666"/>
                      </a:lnTo>
                      <a:lnTo>
                        <a:pt x="72" y="670"/>
                      </a:lnTo>
                      <a:lnTo>
                        <a:pt x="92" y="600"/>
                      </a:lnTo>
                      <a:lnTo>
                        <a:pt x="92" y="600"/>
                      </a:lnTo>
                      <a:lnTo>
                        <a:pt x="138" y="574"/>
                      </a:lnTo>
                      <a:lnTo>
                        <a:pt x="112" y="682"/>
                      </a:lnTo>
                      <a:lnTo>
                        <a:pt x="122" y="686"/>
                      </a:lnTo>
                      <a:lnTo>
                        <a:pt x="158" y="562"/>
                      </a:lnTo>
                      <a:lnTo>
                        <a:pt x="158" y="562"/>
                      </a:lnTo>
                      <a:lnTo>
                        <a:pt x="206" y="530"/>
                      </a:lnTo>
                      <a:lnTo>
                        <a:pt x="206" y="530"/>
                      </a:lnTo>
                      <a:lnTo>
                        <a:pt x="224" y="518"/>
                      </a:lnTo>
                      <a:lnTo>
                        <a:pt x="226" y="520"/>
                      </a:lnTo>
                      <a:lnTo>
                        <a:pt x="228" y="520"/>
                      </a:lnTo>
                      <a:lnTo>
                        <a:pt x="228" y="520"/>
                      </a:lnTo>
                      <a:lnTo>
                        <a:pt x="236" y="518"/>
                      </a:lnTo>
                      <a:lnTo>
                        <a:pt x="270" y="510"/>
                      </a:lnTo>
                      <a:lnTo>
                        <a:pt x="270" y="510"/>
                      </a:lnTo>
                      <a:lnTo>
                        <a:pt x="280" y="508"/>
                      </a:lnTo>
                      <a:lnTo>
                        <a:pt x="280" y="508"/>
                      </a:lnTo>
                      <a:lnTo>
                        <a:pt x="282" y="508"/>
                      </a:lnTo>
                      <a:lnTo>
                        <a:pt x="282" y="508"/>
                      </a:lnTo>
                      <a:lnTo>
                        <a:pt x="292" y="508"/>
                      </a:lnTo>
                      <a:lnTo>
                        <a:pt x="302" y="510"/>
                      </a:lnTo>
                      <a:lnTo>
                        <a:pt x="312" y="512"/>
                      </a:lnTo>
                      <a:lnTo>
                        <a:pt x="320" y="516"/>
                      </a:lnTo>
                      <a:lnTo>
                        <a:pt x="320" y="516"/>
                      </a:lnTo>
                      <a:lnTo>
                        <a:pt x="334" y="528"/>
                      </a:lnTo>
                      <a:lnTo>
                        <a:pt x="344" y="544"/>
                      </a:lnTo>
                      <a:lnTo>
                        <a:pt x="344" y="544"/>
                      </a:lnTo>
                      <a:lnTo>
                        <a:pt x="348" y="554"/>
                      </a:lnTo>
                      <a:lnTo>
                        <a:pt x="348" y="554"/>
                      </a:lnTo>
                      <a:lnTo>
                        <a:pt x="358" y="594"/>
                      </a:lnTo>
                      <a:lnTo>
                        <a:pt x="360" y="598"/>
                      </a:lnTo>
                      <a:lnTo>
                        <a:pt x="362" y="598"/>
                      </a:lnTo>
                      <a:lnTo>
                        <a:pt x="364" y="598"/>
                      </a:lnTo>
                      <a:lnTo>
                        <a:pt x="364" y="598"/>
                      </a:lnTo>
                      <a:lnTo>
                        <a:pt x="362" y="622"/>
                      </a:lnTo>
                      <a:lnTo>
                        <a:pt x="362" y="622"/>
                      </a:lnTo>
                      <a:lnTo>
                        <a:pt x="360" y="680"/>
                      </a:lnTo>
                      <a:lnTo>
                        <a:pt x="272" y="772"/>
                      </a:lnTo>
                      <a:lnTo>
                        <a:pt x="280" y="778"/>
                      </a:lnTo>
                      <a:lnTo>
                        <a:pt x="360" y="702"/>
                      </a:lnTo>
                      <a:lnTo>
                        <a:pt x="360" y="702"/>
                      </a:lnTo>
                      <a:lnTo>
                        <a:pt x="362" y="756"/>
                      </a:lnTo>
                      <a:lnTo>
                        <a:pt x="312" y="806"/>
                      </a:lnTo>
                      <a:lnTo>
                        <a:pt x="320" y="814"/>
                      </a:lnTo>
                      <a:lnTo>
                        <a:pt x="362" y="772"/>
                      </a:lnTo>
                      <a:lnTo>
                        <a:pt x="362" y="772"/>
                      </a:lnTo>
                      <a:lnTo>
                        <a:pt x="364" y="796"/>
                      </a:lnTo>
                      <a:lnTo>
                        <a:pt x="368" y="822"/>
                      </a:lnTo>
                      <a:lnTo>
                        <a:pt x="370" y="824"/>
                      </a:lnTo>
                      <a:lnTo>
                        <a:pt x="390" y="824"/>
                      </a:lnTo>
                      <a:lnTo>
                        <a:pt x="390" y="822"/>
                      </a:lnTo>
                      <a:lnTo>
                        <a:pt x="390" y="822"/>
                      </a:lnTo>
                      <a:lnTo>
                        <a:pt x="396" y="796"/>
                      </a:lnTo>
                      <a:lnTo>
                        <a:pt x="398" y="772"/>
                      </a:lnTo>
                      <a:lnTo>
                        <a:pt x="442" y="814"/>
                      </a:lnTo>
                      <a:lnTo>
                        <a:pt x="448" y="806"/>
                      </a:lnTo>
                      <a:lnTo>
                        <a:pt x="398" y="754"/>
                      </a:lnTo>
                      <a:lnTo>
                        <a:pt x="398" y="754"/>
                      </a:lnTo>
                      <a:lnTo>
                        <a:pt x="400" y="702"/>
                      </a:lnTo>
                      <a:lnTo>
                        <a:pt x="480" y="778"/>
                      </a:lnTo>
                      <a:lnTo>
                        <a:pt x="488" y="770"/>
                      </a:lnTo>
                      <a:lnTo>
                        <a:pt x="400" y="678"/>
                      </a:lnTo>
                      <a:lnTo>
                        <a:pt x="400" y="678"/>
                      </a:lnTo>
                      <a:lnTo>
                        <a:pt x="396" y="620"/>
                      </a:lnTo>
                      <a:lnTo>
                        <a:pt x="396" y="620"/>
                      </a:lnTo>
                      <a:lnTo>
                        <a:pt x="394" y="600"/>
                      </a:lnTo>
                      <a:lnTo>
                        <a:pt x="396" y="600"/>
                      </a:lnTo>
                      <a:lnTo>
                        <a:pt x="396" y="600"/>
                      </a:lnTo>
                      <a:lnTo>
                        <a:pt x="398" y="600"/>
                      </a:lnTo>
                      <a:lnTo>
                        <a:pt x="400" y="594"/>
                      </a:lnTo>
                      <a:lnTo>
                        <a:pt x="410" y="556"/>
                      </a:lnTo>
                      <a:lnTo>
                        <a:pt x="410" y="556"/>
                      </a:lnTo>
                      <a:lnTo>
                        <a:pt x="414" y="546"/>
                      </a:lnTo>
                      <a:lnTo>
                        <a:pt x="414" y="546"/>
                      </a:lnTo>
                      <a:lnTo>
                        <a:pt x="424" y="530"/>
                      </a:lnTo>
                      <a:lnTo>
                        <a:pt x="430" y="522"/>
                      </a:lnTo>
                      <a:lnTo>
                        <a:pt x="438" y="518"/>
                      </a:lnTo>
                      <a:lnTo>
                        <a:pt x="438" y="518"/>
                      </a:lnTo>
                      <a:lnTo>
                        <a:pt x="446" y="514"/>
                      </a:lnTo>
                      <a:lnTo>
                        <a:pt x="456" y="510"/>
                      </a:lnTo>
                      <a:lnTo>
                        <a:pt x="466" y="508"/>
                      </a:lnTo>
                      <a:lnTo>
                        <a:pt x="476" y="508"/>
                      </a:lnTo>
                      <a:lnTo>
                        <a:pt x="476" y="508"/>
                      </a:lnTo>
                      <a:lnTo>
                        <a:pt x="478" y="508"/>
                      </a:lnTo>
                      <a:lnTo>
                        <a:pt x="478" y="508"/>
                      </a:lnTo>
                      <a:lnTo>
                        <a:pt x="488" y="510"/>
                      </a:lnTo>
                      <a:lnTo>
                        <a:pt x="488" y="510"/>
                      </a:lnTo>
                      <a:lnTo>
                        <a:pt x="522" y="520"/>
                      </a:lnTo>
                      <a:lnTo>
                        <a:pt x="530" y="522"/>
                      </a:lnTo>
                      <a:lnTo>
                        <a:pt x="534" y="520"/>
                      </a:lnTo>
                      <a:lnTo>
                        <a:pt x="534" y="518"/>
                      </a:lnTo>
                      <a:lnTo>
                        <a:pt x="534" y="518"/>
                      </a:lnTo>
                      <a:lnTo>
                        <a:pt x="552" y="530"/>
                      </a:lnTo>
                      <a:lnTo>
                        <a:pt x="552" y="530"/>
                      </a:lnTo>
                      <a:lnTo>
                        <a:pt x="602" y="562"/>
                      </a:lnTo>
                      <a:lnTo>
                        <a:pt x="638" y="684"/>
                      </a:lnTo>
                      <a:lnTo>
                        <a:pt x="648" y="680"/>
                      </a:lnTo>
                      <a:lnTo>
                        <a:pt x="622" y="574"/>
                      </a:lnTo>
                      <a:lnTo>
                        <a:pt x="622" y="574"/>
                      </a:lnTo>
                      <a:lnTo>
                        <a:pt x="668" y="600"/>
                      </a:lnTo>
                      <a:lnTo>
                        <a:pt x="688" y="666"/>
                      </a:lnTo>
                      <a:lnTo>
                        <a:pt x="698" y="664"/>
                      </a:lnTo>
                      <a:lnTo>
                        <a:pt x="684" y="606"/>
                      </a:lnTo>
                      <a:lnTo>
                        <a:pt x="684" y="606"/>
                      </a:lnTo>
                      <a:lnTo>
                        <a:pt x="706" y="616"/>
                      </a:lnTo>
                      <a:lnTo>
                        <a:pt x="728" y="626"/>
                      </a:lnTo>
                      <a:lnTo>
                        <a:pt x="732" y="626"/>
                      </a:lnTo>
                      <a:lnTo>
                        <a:pt x="742" y="608"/>
                      </a:lnTo>
                      <a:lnTo>
                        <a:pt x="740" y="606"/>
                      </a:lnTo>
                      <a:lnTo>
                        <a:pt x="740" y="606"/>
                      </a:lnTo>
                      <a:lnTo>
                        <a:pt x="720" y="590"/>
                      </a:lnTo>
                      <a:lnTo>
                        <a:pt x="700" y="576"/>
                      </a:lnTo>
                      <a:lnTo>
                        <a:pt x="700" y="576"/>
                      </a:lnTo>
                      <a:close/>
                      <a:moveTo>
                        <a:pt x="324" y="424"/>
                      </a:moveTo>
                      <a:lnTo>
                        <a:pt x="310" y="412"/>
                      </a:lnTo>
                      <a:lnTo>
                        <a:pt x="324" y="398"/>
                      </a:lnTo>
                      <a:lnTo>
                        <a:pt x="324" y="398"/>
                      </a:lnTo>
                      <a:lnTo>
                        <a:pt x="342" y="412"/>
                      </a:lnTo>
                      <a:lnTo>
                        <a:pt x="342" y="412"/>
                      </a:lnTo>
                      <a:lnTo>
                        <a:pt x="324" y="424"/>
                      </a:lnTo>
                      <a:lnTo>
                        <a:pt x="324" y="424"/>
                      </a:lnTo>
                      <a:close/>
                      <a:moveTo>
                        <a:pt x="344" y="472"/>
                      </a:moveTo>
                      <a:lnTo>
                        <a:pt x="340" y="452"/>
                      </a:lnTo>
                      <a:lnTo>
                        <a:pt x="340" y="452"/>
                      </a:lnTo>
                      <a:lnTo>
                        <a:pt x="360" y="444"/>
                      </a:lnTo>
                      <a:lnTo>
                        <a:pt x="360" y="444"/>
                      </a:lnTo>
                      <a:lnTo>
                        <a:pt x="362" y="466"/>
                      </a:lnTo>
                      <a:lnTo>
                        <a:pt x="344" y="472"/>
                      </a:lnTo>
                      <a:close/>
                      <a:moveTo>
                        <a:pt x="360" y="380"/>
                      </a:moveTo>
                      <a:lnTo>
                        <a:pt x="360" y="380"/>
                      </a:lnTo>
                      <a:lnTo>
                        <a:pt x="340" y="370"/>
                      </a:lnTo>
                      <a:lnTo>
                        <a:pt x="344" y="352"/>
                      </a:lnTo>
                      <a:lnTo>
                        <a:pt x="364" y="358"/>
                      </a:lnTo>
                      <a:lnTo>
                        <a:pt x="364" y="358"/>
                      </a:lnTo>
                      <a:lnTo>
                        <a:pt x="360" y="380"/>
                      </a:lnTo>
                      <a:lnTo>
                        <a:pt x="360" y="380"/>
                      </a:lnTo>
                      <a:close/>
                      <a:moveTo>
                        <a:pt x="414" y="352"/>
                      </a:moveTo>
                      <a:lnTo>
                        <a:pt x="418" y="370"/>
                      </a:lnTo>
                      <a:lnTo>
                        <a:pt x="418" y="370"/>
                      </a:lnTo>
                      <a:lnTo>
                        <a:pt x="398" y="380"/>
                      </a:lnTo>
                      <a:lnTo>
                        <a:pt x="398" y="380"/>
                      </a:lnTo>
                      <a:lnTo>
                        <a:pt x="396" y="358"/>
                      </a:lnTo>
                      <a:lnTo>
                        <a:pt x="414" y="352"/>
                      </a:lnTo>
                      <a:close/>
                      <a:moveTo>
                        <a:pt x="414" y="472"/>
                      </a:move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398" y="444"/>
                      </a:lnTo>
                      <a:lnTo>
                        <a:pt x="398" y="444"/>
                      </a:lnTo>
                      <a:lnTo>
                        <a:pt x="418" y="452"/>
                      </a:lnTo>
                      <a:lnTo>
                        <a:pt x="414" y="472"/>
                      </a:lnTo>
                      <a:close/>
                      <a:moveTo>
                        <a:pt x="434" y="424"/>
                      </a:moveTo>
                      <a:lnTo>
                        <a:pt x="434" y="424"/>
                      </a:lnTo>
                      <a:lnTo>
                        <a:pt x="416" y="412"/>
                      </a:lnTo>
                      <a:lnTo>
                        <a:pt x="416" y="412"/>
                      </a:lnTo>
                      <a:lnTo>
                        <a:pt x="434" y="398"/>
                      </a:lnTo>
                      <a:lnTo>
                        <a:pt x="448" y="412"/>
                      </a:lnTo>
                      <a:lnTo>
                        <a:pt x="434" y="42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5" name="Freeform 25"/>
                <p:cNvSpPr>
                  <a:spLocks noChangeAspect="1" noEditPoints="1"/>
                </p:cNvSpPr>
                <p:nvPr/>
              </p:nvSpPr>
              <p:spPr bwMode="auto">
                <a:xfrm rot="20016556">
                  <a:off x="7678235" y="2380703"/>
                  <a:ext cx="824672" cy="946846"/>
                </a:xfrm>
                <a:custGeom>
                  <a:avLst/>
                  <a:gdLst>
                    <a:gd name="T0" fmla="*/ 702 w 756"/>
                    <a:gd name="T1" fmla="*/ 598 h 868"/>
                    <a:gd name="T2" fmla="*/ 720 w 756"/>
                    <a:gd name="T3" fmla="*/ 502 h 868"/>
                    <a:gd name="T4" fmla="*/ 606 w 756"/>
                    <a:gd name="T5" fmla="*/ 484 h 868"/>
                    <a:gd name="T6" fmla="*/ 586 w 756"/>
                    <a:gd name="T7" fmla="*/ 454 h 868"/>
                    <a:gd name="T8" fmla="*/ 626 w 756"/>
                    <a:gd name="T9" fmla="*/ 378 h 868"/>
                    <a:gd name="T10" fmla="*/ 578 w 756"/>
                    <a:gd name="T11" fmla="*/ 376 h 868"/>
                    <a:gd name="T12" fmla="*/ 656 w 756"/>
                    <a:gd name="T13" fmla="*/ 298 h 868"/>
                    <a:gd name="T14" fmla="*/ 734 w 756"/>
                    <a:gd name="T15" fmla="*/ 238 h 868"/>
                    <a:gd name="T16" fmla="*/ 752 w 756"/>
                    <a:gd name="T17" fmla="*/ 214 h 868"/>
                    <a:gd name="T18" fmla="*/ 724 w 756"/>
                    <a:gd name="T19" fmla="*/ 220 h 868"/>
                    <a:gd name="T20" fmla="*/ 608 w 756"/>
                    <a:gd name="T21" fmla="*/ 274 h 868"/>
                    <a:gd name="T22" fmla="*/ 528 w 756"/>
                    <a:gd name="T23" fmla="*/ 290 h 868"/>
                    <a:gd name="T24" fmla="*/ 548 w 756"/>
                    <a:gd name="T25" fmla="*/ 246 h 868"/>
                    <a:gd name="T26" fmla="*/ 474 w 756"/>
                    <a:gd name="T27" fmla="*/ 268 h 868"/>
                    <a:gd name="T28" fmla="*/ 450 w 756"/>
                    <a:gd name="T29" fmla="*/ 192 h 868"/>
                    <a:gd name="T30" fmla="*/ 496 w 756"/>
                    <a:gd name="T31" fmla="*/ 112 h 868"/>
                    <a:gd name="T32" fmla="*/ 398 w 756"/>
                    <a:gd name="T33" fmla="*/ 108 h 868"/>
                    <a:gd name="T34" fmla="*/ 382 w 756"/>
                    <a:gd name="T35" fmla="*/ 0 h 868"/>
                    <a:gd name="T36" fmla="*/ 374 w 756"/>
                    <a:gd name="T37" fmla="*/ 10 h 868"/>
                    <a:gd name="T38" fmla="*/ 310 w 756"/>
                    <a:gd name="T39" fmla="*/ 64 h 868"/>
                    <a:gd name="T40" fmla="*/ 342 w 756"/>
                    <a:gd name="T41" fmla="*/ 200 h 868"/>
                    <a:gd name="T42" fmla="*/ 308 w 756"/>
                    <a:gd name="T43" fmla="*/ 192 h 868"/>
                    <a:gd name="T44" fmla="*/ 282 w 756"/>
                    <a:gd name="T45" fmla="*/ 268 h 868"/>
                    <a:gd name="T46" fmla="*/ 206 w 756"/>
                    <a:gd name="T47" fmla="*/ 246 h 868"/>
                    <a:gd name="T48" fmla="*/ 228 w 756"/>
                    <a:gd name="T49" fmla="*/ 290 h 868"/>
                    <a:gd name="T50" fmla="*/ 140 w 756"/>
                    <a:gd name="T51" fmla="*/ 272 h 868"/>
                    <a:gd name="T52" fmla="*/ 30 w 756"/>
                    <a:gd name="T53" fmla="*/ 226 h 868"/>
                    <a:gd name="T54" fmla="*/ 0 w 756"/>
                    <a:gd name="T55" fmla="*/ 220 h 868"/>
                    <a:gd name="T56" fmla="*/ 24 w 756"/>
                    <a:gd name="T57" fmla="*/ 244 h 868"/>
                    <a:gd name="T58" fmla="*/ 126 w 756"/>
                    <a:gd name="T59" fmla="*/ 314 h 868"/>
                    <a:gd name="T60" fmla="*/ 190 w 756"/>
                    <a:gd name="T61" fmla="*/ 408 h 868"/>
                    <a:gd name="T62" fmla="*/ 134 w 756"/>
                    <a:gd name="T63" fmla="*/ 386 h 868"/>
                    <a:gd name="T64" fmla="*/ 134 w 756"/>
                    <a:gd name="T65" fmla="*/ 482 h 868"/>
                    <a:gd name="T66" fmla="*/ 152 w 756"/>
                    <a:gd name="T67" fmla="*/ 484 h 868"/>
                    <a:gd name="T68" fmla="*/ 144 w 756"/>
                    <a:gd name="T69" fmla="*/ 536 h 868"/>
                    <a:gd name="T70" fmla="*/ 54 w 756"/>
                    <a:gd name="T71" fmla="*/ 600 h 868"/>
                    <a:gd name="T72" fmla="*/ 0 w 756"/>
                    <a:gd name="T73" fmla="*/ 648 h 868"/>
                    <a:gd name="T74" fmla="*/ 32 w 756"/>
                    <a:gd name="T75" fmla="*/ 646 h 868"/>
                    <a:gd name="T76" fmla="*/ 148 w 756"/>
                    <a:gd name="T77" fmla="*/ 592 h 868"/>
                    <a:gd name="T78" fmla="*/ 228 w 756"/>
                    <a:gd name="T79" fmla="*/ 578 h 868"/>
                    <a:gd name="T80" fmla="*/ 210 w 756"/>
                    <a:gd name="T81" fmla="*/ 622 h 868"/>
                    <a:gd name="T82" fmla="*/ 282 w 756"/>
                    <a:gd name="T83" fmla="*/ 600 h 868"/>
                    <a:gd name="T84" fmla="*/ 308 w 756"/>
                    <a:gd name="T85" fmla="*/ 674 h 868"/>
                    <a:gd name="T86" fmla="*/ 262 w 756"/>
                    <a:gd name="T87" fmla="*/ 756 h 868"/>
                    <a:gd name="T88" fmla="*/ 358 w 756"/>
                    <a:gd name="T89" fmla="*/ 758 h 868"/>
                    <a:gd name="T90" fmla="*/ 374 w 756"/>
                    <a:gd name="T91" fmla="*/ 868 h 868"/>
                    <a:gd name="T92" fmla="*/ 384 w 756"/>
                    <a:gd name="T93" fmla="*/ 840 h 868"/>
                    <a:gd name="T94" fmla="*/ 402 w 756"/>
                    <a:gd name="T95" fmla="*/ 740 h 868"/>
                    <a:gd name="T96" fmla="*/ 422 w 756"/>
                    <a:gd name="T97" fmla="*/ 650 h 868"/>
                    <a:gd name="T98" fmla="*/ 452 w 756"/>
                    <a:gd name="T99" fmla="*/ 676 h 868"/>
                    <a:gd name="T100" fmla="*/ 478 w 756"/>
                    <a:gd name="T101" fmla="*/ 600 h 868"/>
                    <a:gd name="T102" fmla="*/ 552 w 756"/>
                    <a:gd name="T103" fmla="*/ 618 h 868"/>
                    <a:gd name="T104" fmla="*/ 546 w 756"/>
                    <a:gd name="T105" fmla="*/ 580 h 868"/>
                    <a:gd name="T106" fmla="*/ 656 w 756"/>
                    <a:gd name="T107" fmla="*/ 678 h 868"/>
                    <a:gd name="T108" fmla="*/ 728 w 756"/>
                    <a:gd name="T109" fmla="*/ 642 h 868"/>
                    <a:gd name="T110" fmla="*/ 756 w 756"/>
                    <a:gd name="T111" fmla="*/ 648 h 868"/>
                    <a:gd name="T112" fmla="*/ 474 w 756"/>
                    <a:gd name="T113" fmla="*/ 472 h 868"/>
                    <a:gd name="T114" fmla="*/ 454 w 756"/>
                    <a:gd name="T115" fmla="*/ 304 h 868"/>
                    <a:gd name="T116" fmla="*/ 298 w 756"/>
                    <a:gd name="T117" fmla="*/ 370 h 868"/>
                    <a:gd name="T118" fmla="*/ 312 w 756"/>
                    <a:gd name="T119" fmla="*/ 454 h 868"/>
                    <a:gd name="T120" fmla="*/ 358 w 756"/>
                    <a:gd name="T121" fmla="*/ 468 h 868"/>
                    <a:gd name="T122" fmla="*/ 398 w 756"/>
                    <a:gd name="T123" fmla="*/ 468 h 868"/>
                    <a:gd name="T124" fmla="*/ 398 w 756"/>
                    <a:gd name="T125" fmla="*/ 468 h 8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56" h="868">
                      <a:moveTo>
                        <a:pt x="748" y="642"/>
                      </a:moveTo>
                      <a:lnTo>
                        <a:pt x="748" y="642"/>
                      </a:lnTo>
                      <a:lnTo>
                        <a:pt x="732" y="632"/>
                      </a:lnTo>
                      <a:lnTo>
                        <a:pt x="734" y="630"/>
                      </a:lnTo>
                      <a:lnTo>
                        <a:pt x="734" y="630"/>
                      </a:lnTo>
                      <a:lnTo>
                        <a:pt x="736" y="626"/>
                      </a:lnTo>
                      <a:lnTo>
                        <a:pt x="734" y="624"/>
                      </a:lnTo>
                      <a:lnTo>
                        <a:pt x="734" y="624"/>
                      </a:lnTo>
                      <a:lnTo>
                        <a:pt x="702" y="598"/>
                      </a:lnTo>
                      <a:lnTo>
                        <a:pt x="670" y="576"/>
                      </a:lnTo>
                      <a:lnTo>
                        <a:pt x="732" y="558"/>
                      </a:lnTo>
                      <a:lnTo>
                        <a:pt x="730" y="548"/>
                      </a:lnTo>
                      <a:lnTo>
                        <a:pt x="654" y="566"/>
                      </a:lnTo>
                      <a:lnTo>
                        <a:pt x="654" y="566"/>
                      </a:lnTo>
                      <a:lnTo>
                        <a:pt x="632" y="554"/>
                      </a:lnTo>
                      <a:lnTo>
                        <a:pt x="632" y="554"/>
                      </a:lnTo>
                      <a:lnTo>
                        <a:pt x="610" y="534"/>
                      </a:lnTo>
                      <a:lnTo>
                        <a:pt x="720" y="502"/>
                      </a:lnTo>
                      <a:lnTo>
                        <a:pt x="718" y="490"/>
                      </a:lnTo>
                      <a:lnTo>
                        <a:pt x="598" y="520"/>
                      </a:lnTo>
                      <a:lnTo>
                        <a:pt x="598" y="520"/>
                      </a:lnTo>
                      <a:lnTo>
                        <a:pt x="588" y="504"/>
                      </a:lnTo>
                      <a:lnTo>
                        <a:pt x="578" y="490"/>
                      </a:lnTo>
                      <a:lnTo>
                        <a:pt x="570" y="474"/>
                      </a:lnTo>
                      <a:lnTo>
                        <a:pt x="566" y="460"/>
                      </a:lnTo>
                      <a:lnTo>
                        <a:pt x="566" y="460"/>
                      </a:lnTo>
                      <a:lnTo>
                        <a:pt x="606" y="484"/>
                      </a:lnTo>
                      <a:lnTo>
                        <a:pt x="616" y="490"/>
                      </a:lnTo>
                      <a:lnTo>
                        <a:pt x="622" y="492"/>
                      </a:lnTo>
                      <a:lnTo>
                        <a:pt x="624" y="492"/>
                      </a:lnTo>
                      <a:lnTo>
                        <a:pt x="626" y="490"/>
                      </a:lnTo>
                      <a:lnTo>
                        <a:pt x="626" y="490"/>
                      </a:lnTo>
                      <a:lnTo>
                        <a:pt x="626" y="488"/>
                      </a:lnTo>
                      <a:lnTo>
                        <a:pt x="622" y="482"/>
                      </a:lnTo>
                      <a:lnTo>
                        <a:pt x="586" y="454"/>
                      </a:lnTo>
                      <a:lnTo>
                        <a:pt x="586" y="454"/>
                      </a:lnTo>
                      <a:lnTo>
                        <a:pt x="576" y="444"/>
                      </a:lnTo>
                      <a:lnTo>
                        <a:pt x="570" y="434"/>
                      </a:lnTo>
                      <a:lnTo>
                        <a:pt x="570" y="434"/>
                      </a:lnTo>
                      <a:lnTo>
                        <a:pt x="576" y="424"/>
                      </a:lnTo>
                      <a:lnTo>
                        <a:pt x="586" y="414"/>
                      </a:lnTo>
                      <a:lnTo>
                        <a:pt x="586" y="414"/>
                      </a:lnTo>
                      <a:lnTo>
                        <a:pt x="622" y="386"/>
                      </a:lnTo>
                      <a:lnTo>
                        <a:pt x="626" y="380"/>
                      </a:lnTo>
                      <a:lnTo>
                        <a:pt x="626" y="378"/>
                      </a:lnTo>
                      <a:lnTo>
                        <a:pt x="624" y="374"/>
                      </a:lnTo>
                      <a:lnTo>
                        <a:pt x="622" y="374"/>
                      </a:lnTo>
                      <a:lnTo>
                        <a:pt x="622" y="374"/>
                      </a:lnTo>
                      <a:lnTo>
                        <a:pt x="616" y="376"/>
                      </a:lnTo>
                      <a:lnTo>
                        <a:pt x="606" y="382"/>
                      </a:lnTo>
                      <a:lnTo>
                        <a:pt x="566" y="408"/>
                      </a:lnTo>
                      <a:lnTo>
                        <a:pt x="566" y="408"/>
                      </a:lnTo>
                      <a:lnTo>
                        <a:pt x="570" y="392"/>
                      </a:lnTo>
                      <a:lnTo>
                        <a:pt x="578" y="376"/>
                      </a:lnTo>
                      <a:lnTo>
                        <a:pt x="588" y="362"/>
                      </a:lnTo>
                      <a:lnTo>
                        <a:pt x="600" y="346"/>
                      </a:lnTo>
                      <a:lnTo>
                        <a:pt x="716" y="374"/>
                      </a:lnTo>
                      <a:lnTo>
                        <a:pt x="718" y="362"/>
                      </a:lnTo>
                      <a:lnTo>
                        <a:pt x="612" y="332"/>
                      </a:lnTo>
                      <a:lnTo>
                        <a:pt x="612" y="332"/>
                      </a:lnTo>
                      <a:lnTo>
                        <a:pt x="636" y="308"/>
                      </a:lnTo>
                      <a:lnTo>
                        <a:pt x="636" y="308"/>
                      </a:lnTo>
                      <a:lnTo>
                        <a:pt x="656" y="298"/>
                      </a:lnTo>
                      <a:lnTo>
                        <a:pt x="728" y="316"/>
                      </a:lnTo>
                      <a:lnTo>
                        <a:pt x="730" y="306"/>
                      </a:lnTo>
                      <a:lnTo>
                        <a:pt x="670" y="288"/>
                      </a:lnTo>
                      <a:lnTo>
                        <a:pt x="670" y="288"/>
                      </a:lnTo>
                      <a:lnTo>
                        <a:pt x="702" y="266"/>
                      </a:lnTo>
                      <a:lnTo>
                        <a:pt x="732" y="242"/>
                      </a:lnTo>
                      <a:lnTo>
                        <a:pt x="734" y="240"/>
                      </a:lnTo>
                      <a:lnTo>
                        <a:pt x="734" y="238"/>
                      </a:lnTo>
                      <a:lnTo>
                        <a:pt x="734" y="238"/>
                      </a:lnTo>
                      <a:lnTo>
                        <a:pt x="732" y="236"/>
                      </a:lnTo>
                      <a:lnTo>
                        <a:pt x="732" y="236"/>
                      </a:lnTo>
                      <a:lnTo>
                        <a:pt x="748" y="226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4" y="216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2"/>
                      </a:lnTo>
                      <a:lnTo>
                        <a:pt x="744" y="218"/>
                      </a:lnTo>
                      <a:lnTo>
                        <a:pt x="744" y="218"/>
                      </a:lnTo>
                      <a:lnTo>
                        <a:pt x="728" y="226"/>
                      </a:lnTo>
                      <a:lnTo>
                        <a:pt x="726" y="224"/>
                      </a:lnTo>
                      <a:lnTo>
                        <a:pt x="726" y="224"/>
                      </a:lnTo>
                      <a:lnTo>
                        <a:pt x="724" y="220"/>
                      </a:lnTo>
                      <a:lnTo>
                        <a:pt x="720" y="222"/>
                      </a:lnTo>
                      <a:lnTo>
                        <a:pt x="720" y="222"/>
                      </a:lnTo>
                      <a:lnTo>
                        <a:pt x="684" y="236"/>
                      </a:lnTo>
                      <a:lnTo>
                        <a:pt x="648" y="252"/>
                      </a:lnTo>
                      <a:lnTo>
                        <a:pt x="664" y="190"/>
                      </a:lnTo>
                      <a:lnTo>
                        <a:pt x="654" y="186"/>
                      </a:lnTo>
                      <a:lnTo>
                        <a:pt x="632" y="260"/>
                      </a:lnTo>
                      <a:lnTo>
                        <a:pt x="632" y="260"/>
                      </a:lnTo>
                      <a:lnTo>
                        <a:pt x="608" y="274"/>
                      </a:lnTo>
                      <a:lnTo>
                        <a:pt x="608" y="274"/>
                      </a:lnTo>
                      <a:lnTo>
                        <a:pt x="580" y="282"/>
                      </a:lnTo>
                      <a:lnTo>
                        <a:pt x="608" y="172"/>
                      </a:lnTo>
                      <a:lnTo>
                        <a:pt x="598" y="168"/>
                      </a:lnTo>
                      <a:lnTo>
                        <a:pt x="564" y="286"/>
                      </a:lnTo>
                      <a:lnTo>
                        <a:pt x="564" y="286"/>
                      </a:lnTo>
                      <a:lnTo>
                        <a:pt x="546" y="288"/>
                      </a:lnTo>
                      <a:lnTo>
                        <a:pt x="528" y="290"/>
                      </a:lnTo>
                      <a:lnTo>
                        <a:pt x="528" y="290"/>
                      </a:lnTo>
                      <a:lnTo>
                        <a:pt x="510" y="288"/>
                      </a:lnTo>
                      <a:lnTo>
                        <a:pt x="496" y="284"/>
                      </a:lnTo>
                      <a:lnTo>
                        <a:pt x="496" y="284"/>
                      </a:lnTo>
                      <a:lnTo>
                        <a:pt x="528" y="266"/>
                      </a:lnTo>
                      <a:lnTo>
                        <a:pt x="546" y="258"/>
                      </a:lnTo>
                      <a:lnTo>
                        <a:pt x="552" y="252"/>
                      </a:lnTo>
                      <a:lnTo>
                        <a:pt x="552" y="250"/>
                      </a:lnTo>
                      <a:lnTo>
                        <a:pt x="550" y="246"/>
                      </a:lnTo>
                      <a:lnTo>
                        <a:pt x="548" y="246"/>
                      </a:lnTo>
                      <a:lnTo>
                        <a:pt x="548" y="246"/>
                      </a:lnTo>
                      <a:lnTo>
                        <a:pt x="538" y="248"/>
                      </a:lnTo>
                      <a:lnTo>
                        <a:pt x="500" y="264"/>
                      </a:lnTo>
                      <a:lnTo>
                        <a:pt x="500" y="264"/>
                      </a:lnTo>
                      <a:lnTo>
                        <a:pt x="488" y="266"/>
                      </a:lnTo>
                      <a:lnTo>
                        <a:pt x="478" y="268"/>
                      </a:lnTo>
                      <a:lnTo>
                        <a:pt x="478" y="268"/>
                      </a:lnTo>
                      <a:lnTo>
                        <a:pt x="474" y="268"/>
                      </a:lnTo>
                      <a:lnTo>
                        <a:pt x="474" y="268"/>
                      </a:lnTo>
                      <a:lnTo>
                        <a:pt x="468" y="256"/>
                      </a:lnTo>
                      <a:lnTo>
                        <a:pt x="466" y="244"/>
                      </a:lnTo>
                      <a:lnTo>
                        <a:pt x="466" y="244"/>
                      </a:lnTo>
                      <a:lnTo>
                        <a:pt x="458" y="198"/>
                      </a:lnTo>
                      <a:lnTo>
                        <a:pt x="456" y="192"/>
                      </a:lnTo>
                      <a:lnTo>
                        <a:pt x="452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48" y="194"/>
                      </a:lnTo>
                      <a:lnTo>
                        <a:pt x="448" y="202"/>
                      </a:lnTo>
                      <a:lnTo>
                        <a:pt x="450" y="258"/>
                      </a:lnTo>
                      <a:lnTo>
                        <a:pt x="450" y="258"/>
                      </a:lnTo>
                      <a:lnTo>
                        <a:pt x="438" y="246"/>
                      </a:lnTo>
                      <a:lnTo>
                        <a:pt x="428" y="232"/>
                      </a:lnTo>
                      <a:lnTo>
                        <a:pt x="420" y="216"/>
                      </a:lnTo>
                      <a:lnTo>
                        <a:pt x="412" y="198"/>
                      </a:lnTo>
                      <a:lnTo>
                        <a:pt x="496" y="112"/>
                      </a:lnTo>
                      <a:lnTo>
                        <a:pt x="486" y="104"/>
                      </a:lnTo>
                      <a:lnTo>
                        <a:pt x="408" y="180"/>
                      </a:lnTo>
                      <a:lnTo>
                        <a:pt x="408" y="180"/>
                      </a:lnTo>
                      <a:lnTo>
                        <a:pt x="400" y="148"/>
                      </a:lnTo>
                      <a:lnTo>
                        <a:pt x="400" y="148"/>
                      </a:lnTo>
                      <a:lnTo>
                        <a:pt x="400" y="126"/>
                      </a:lnTo>
                      <a:lnTo>
                        <a:pt x="452" y="72"/>
                      </a:lnTo>
                      <a:lnTo>
                        <a:pt x="444" y="64"/>
                      </a:lnTo>
                      <a:lnTo>
                        <a:pt x="398" y="108"/>
                      </a:lnTo>
                      <a:lnTo>
                        <a:pt x="398" y="108"/>
                      </a:lnTo>
                      <a:lnTo>
                        <a:pt x="396" y="70"/>
                      </a:lnTo>
                      <a:lnTo>
                        <a:pt x="390" y="30"/>
                      </a:lnTo>
                      <a:lnTo>
                        <a:pt x="388" y="28"/>
                      </a:lnTo>
                      <a:lnTo>
                        <a:pt x="386" y="28"/>
                      </a:lnTo>
                      <a:lnTo>
                        <a:pt x="384" y="28"/>
                      </a:lnTo>
                      <a:lnTo>
                        <a:pt x="384" y="28"/>
                      </a:lnTo>
                      <a:lnTo>
                        <a:pt x="382" y="1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10"/>
                      </a:lnTo>
                      <a:lnTo>
                        <a:pt x="374" y="10"/>
                      </a:lnTo>
                      <a:lnTo>
                        <a:pt x="374" y="28"/>
                      </a:lnTo>
                      <a:lnTo>
                        <a:pt x="370" y="28"/>
                      </a:lnTo>
                      <a:lnTo>
                        <a:pt x="366" y="28"/>
                      </a:lnTo>
                      <a:lnTo>
                        <a:pt x="366" y="30"/>
                      </a:lnTo>
                      <a:lnTo>
                        <a:pt x="366" y="30"/>
                      </a:lnTo>
                      <a:lnTo>
                        <a:pt x="358" y="70"/>
                      </a:lnTo>
                      <a:lnTo>
                        <a:pt x="356" y="110"/>
                      </a:lnTo>
                      <a:lnTo>
                        <a:pt x="310" y="64"/>
                      </a:lnTo>
                      <a:lnTo>
                        <a:pt x="302" y="72"/>
                      </a:lnTo>
                      <a:lnTo>
                        <a:pt x="356" y="128"/>
                      </a:lnTo>
                      <a:lnTo>
                        <a:pt x="356" y="128"/>
                      </a:lnTo>
                      <a:lnTo>
                        <a:pt x="356" y="154"/>
                      </a:lnTo>
                      <a:lnTo>
                        <a:pt x="356" y="154"/>
                      </a:lnTo>
                      <a:lnTo>
                        <a:pt x="348" y="182"/>
                      </a:lnTo>
                      <a:lnTo>
                        <a:pt x="266" y="104"/>
                      </a:lnTo>
                      <a:lnTo>
                        <a:pt x="258" y="112"/>
                      </a:lnTo>
                      <a:lnTo>
                        <a:pt x="342" y="200"/>
                      </a:lnTo>
                      <a:lnTo>
                        <a:pt x="342" y="200"/>
                      </a:lnTo>
                      <a:lnTo>
                        <a:pt x="336" y="218"/>
                      </a:lnTo>
                      <a:lnTo>
                        <a:pt x="328" y="234"/>
                      </a:lnTo>
                      <a:lnTo>
                        <a:pt x="318" y="246"/>
                      </a:lnTo>
                      <a:lnTo>
                        <a:pt x="308" y="258"/>
                      </a:lnTo>
                      <a:lnTo>
                        <a:pt x="308" y="258"/>
                      </a:lnTo>
                      <a:lnTo>
                        <a:pt x="308" y="202"/>
                      </a:lnTo>
                      <a:lnTo>
                        <a:pt x="308" y="194"/>
                      </a:lnTo>
                      <a:lnTo>
                        <a:pt x="308" y="192"/>
                      </a:lnTo>
                      <a:lnTo>
                        <a:pt x="306" y="192"/>
                      </a:lnTo>
                      <a:lnTo>
                        <a:pt x="304" y="192"/>
                      </a:lnTo>
                      <a:lnTo>
                        <a:pt x="304" y="192"/>
                      </a:lnTo>
                      <a:lnTo>
                        <a:pt x="302" y="192"/>
                      </a:lnTo>
                      <a:lnTo>
                        <a:pt x="298" y="198"/>
                      </a:lnTo>
                      <a:lnTo>
                        <a:pt x="292" y="244"/>
                      </a:lnTo>
                      <a:lnTo>
                        <a:pt x="292" y="244"/>
                      </a:lnTo>
                      <a:lnTo>
                        <a:pt x="288" y="256"/>
                      </a:lnTo>
                      <a:lnTo>
                        <a:pt x="282" y="268"/>
                      </a:lnTo>
                      <a:lnTo>
                        <a:pt x="282" y="268"/>
                      </a:lnTo>
                      <a:lnTo>
                        <a:pt x="278" y="268"/>
                      </a:lnTo>
                      <a:lnTo>
                        <a:pt x="278" y="268"/>
                      </a:lnTo>
                      <a:lnTo>
                        <a:pt x="268" y="266"/>
                      </a:lnTo>
                      <a:lnTo>
                        <a:pt x="256" y="264"/>
                      </a:lnTo>
                      <a:lnTo>
                        <a:pt x="256" y="264"/>
                      </a:lnTo>
                      <a:lnTo>
                        <a:pt x="218" y="248"/>
                      </a:lnTo>
                      <a:lnTo>
                        <a:pt x="210" y="246"/>
                      </a:lnTo>
                      <a:lnTo>
                        <a:pt x="206" y="246"/>
                      </a:lnTo>
                      <a:lnTo>
                        <a:pt x="206" y="250"/>
                      </a:lnTo>
                      <a:lnTo>
                        <a:pt x="206" y="250"/>
                      </a:lnTo>
                      <a:lnTo>
                        <a:pt x="206" y="252"/>
                      </a:lnTo>
                      <a:lnTo>
                        <a:pt x="212" y="258"/>
                      </a:lnTo>
                      <a:lnTo>
                        <a:pt x="228" y="266"/>
                      </a:lnTo>
                      <a:lnTo>
                        <a:pt x="262" y="284"/>
                      </a:lnTo>
                      <a:lnTo>
                        <a:pt x="262" y="284"/>
                      </a:lnTo>
                      <a:lnTo>
                        <a:pt x="246" y="288"/>
                      </a:lnTo>
                      <a:lnTo>
                        <a:pt x="228" y="290"/>
                      </a:lnTo>
                      <a:lnTo>
                        <a:pt x="228" y="290"/>
                      </a:lnTo>
                      <a:lnTo>
                        <a:pt x="210" y="288"/>
                      </a:lnTo>
                      <a:lnTo>
                        <a:pt x="190" y="286"/>
                      </a:lnTo>
                      <a:lnTo>
                        <a:pt x="158" y="172"/>
                      </a:lnTo>
                      <a:lnTo>
                        <a:pt x="146" y="174"/>
                      </a:lnTo>
                      <a:lnTo>
                        <a:pt x="174" y="282"/>
                      </a:lnTo>
                      <a:lnTo>
                        <a:pt x="174" y="282"/>
                      </a:lnTo>
                      <a:lnTo>
                        <a:pt x="140" y="272"/>
                      </a:lnTo>
                      <a:lnTo>
                        <a:pt x="140" y="272"/>
                      </a:lnTo>
                      <a:lnTo>
                        <a:pt x="122" y="262"/>
                      </a:lnTo>
                      <a:lnTo>
                        <a:pt x="102" y="190"/>
                      </a:lnTo>
                      <a:lnTo>
                        <a:pt x="92" y="192"/>
                      </a:lnTo>
                      <a:lnTo>
                        <a:pt x="106" y="254"/>
                      </a:lnTo>
                      <a:lnTo>
                        <a:pt x="106" y="254"/>
                      </a:lnTo>
                      <a:lnTo>
                        <a:pt x="72" y="236"/>
                      </a:lnTo>
                      <a:lnTo>
                        <a:pt x="36" y="222"/>
                      </a:lnTo>
                      <a:lnTo>
                        <a:pt x="32" y="222"/>
                      </a:lnTo>
                      <a:lnTo>
                        <a:pt x="30" y="226"/>
                      </a:lnTo>
                      <a:lnTo>
                        <a:pt x="30" y="226"/>
                      </a:lnTo>
                      <a:lnTo>
                        <a:pt x="14" y="218"/>
                      </a:lnTo>
                      <a:lnTo>
                        <a:pt x="4" y="212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2" y="216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10" y="226"/>
                      </a:lnTo>
                      <a:lnTo>
                        <a:pt x="10" y="226"/>
                      </a:lnTo>
                      <a:lnTo>
                        <a:pt x="24" y="236"/>
                      </a:lnTo>
                      <a:lnTo>
                        <a:pt x="22" y="238"/>
                      </a:lnTo>
                      <a:lnTo>
                        <a:pt x="22" y="238"/>
                      </a:lnTo>
                      <a:lnTo>
                        <a:pt x="20" y="242"/>
                      </a:lnTo>
                      <a:lnTo>
                        <a:pt x="24" y="244"/>
                      </a:lnTo>
                      <a:lnTo>
                        <a:pt x="24" y="244"/>
                      </a:lnTo>
                      <a:lnTo>
                        <a:pt x="54" y="268"/>
                      </a:lnTo>
                      <a:lnTo>
                        <a:pt x="86" y="292"/>
                      </a:lnTo>
                      <a:lnTo>
                        <a:pt x="24" y="310"/>
                      </a:lnTo>
                      <a:lnTo>
                        <a:pt x="26" y="318"/>
                      </a:lnTo>
                      <a:lnTo>
                        <a:pt x="102" y="300"/>
                      </a:lnTo>
                      <a:lnTo>
                        <a:pt x="102" y="300"/>
                      </a:lnTo>
                      <a:lnTo>
                        <a:pt x="126" y="314"/>
                      </a:lnTo>
                      <a:lnTo>
                        <a:pt x="126" y="314"/>
                      </a:lnTo>
                      <a:lnTo>
                        <a:pt x="146" y="334"/>
                      </a:lnTo>
                      <a:lnTo>
                        <a:pt x="36" y="366"/>
                      </a:lnTo>
                      <a:lnTo>
                        <a:pt x="40" y="376"/>
                      </a:lnTo>
                      <a:lnTo>
                        <a:pt x="158" y="348"/>
                      </a:lnTo>
                      <a:lnTo>
                        <a:pt x="158" y="348"/>
                      </a:lnTo>
                      <a:lnTo>
                        <a:pt x="170" y="362"/>
                      </a:lnTo>
                      <a:lnTo>
                        <a:pt x="180" y="378"/>
                      </a:lnTo>
                      <a:lnTo>
                        <a:pt x="186" y="392"/>
                      </a:lnTo>
                      <a:lnTo>
                        <a:pt x="190" y="408"/>
                      </a:lnTo>
                      <a:lnTo>
                        <a:pt x="190" y="408"/>
                      </a:lnTo>
                      <a:lnTo>
                        <a:pt x="152" y="382"/>
                      </a:lnTo>
                      <a:lnTo>
                        <a:pt x="140" y="376"/>
                      </a:lnTo>
                      <a:lnTo>
                        <a:pt x="136" y="374"/>
                      </a:lnTo>
                      <a:lnTo>
                        <a:pt x="132" y="374"/>
                      </a:lnTo>
                      <a:lnTo>
                        <a:pt x="132" y="378"/>
                      </a:lnTo>
                      <a:lnTo>
                        <a:pt x="132" y="378"/>
                      </a:lnTo>
                      <a:lnTo>
                        <a:pt x="130" y="380"/>
                      </a:lnTo>
                      <a:lnTo>
                        <a:pt x="134" y="386"/>
                      </a:lnTo>
                      <a:lnTo>
                        <a:pt x="170" y="414"/>
                      </a:lnTo>
                      <a:lnTo>
                        <a:pt x="170" y="414"/>
                      </a:lnTo>
                      <a:lnTo>
                        <a:pt x="180" y="424"/>
                      </a:lnTo>
                      <a:lnTo>
                        <a:pt x="186" y="434"/>
                      </a:lnTo>
                      <a:lnTo>
                        <a:pt x="186" y="434"/>
                      </a:lnTo>
                      <a:lnTo>
                        <a:pt x="180" y="444"/>
                      </a:lnTo>
                      <a:lnTo>
                        <a:pt x="170" y="454"/>
                      </a:lnTo>
                      <a:lnTo>
                        <a:pt x="170" y="454"/>
                      </a:lnTo>
                      <a:lnTo>
                        <a:pt x="134" y="482"/>
                      </a:lnTo>
                      <a:lnTo>
                        <a:pt x="130" y="488"/>
                      </a:lnTo>
                      <a:lnTo>
                        <a:pt x="132" y="490"/>
                      </a:lnTo>
                      <a:lnTo>
                        <a:pt x="132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40" y="490"/>
                      </a:lnTo>
                      <a:lnTo>
                        <a:pt x="152" y="484"/>
                      </a:lnTo>
                      <a:lnTo>
                        <a:pt x="190" y="460"/>
                      </a:lnTo>
                      <a:lnTo>
                        <a:pt x="190" y="460"/>
                      </a:lnTo>
                      <a:lnTo>
                        <a:pt x="186" y="476"/>
                      </a:lnTo>
                      <a:lnTo>
                        <a:pt x="178" y="490"/>
                      </a:lnTo>
                      <a:lnTo>
                        <a:pt x="168" y="506"/>
                      </a:lnTo>
                      <a:lnTo>
                        <a:pt x="156" y="522"/>
                      </a:lnTo>
                      <a:lnTo>
                        <a:pt x="40" y="494"/>
                      </a:lnTo>
                      <a:lnTo>
                        <a:pt x="38" y="504"/>
                      </a:lnTo>
                      <a:lnTo>
                        <a:pt x="144" y="536"/>
                      </a:lnTo>
                      <a:lnTo>
                        <a:pt x="144" y="536"/>
                      </a:lnTo>
                      <a:lnTo>
                        <a:pt x="120" y="558"/>
                      </a:lnTo>
                      <a:lnTo>
                        <a:pt x="120" y="558"/>
                      </a:lnTo>
                      <a:lnTo>
                        <a:pt x="102" y="570"/>
                      </a:lnTo>
                      <a:lnTo>
                        <a:pt x="28" y="552"/>
                      </a:lnTo>
                      <a:lnTo>
                        <a:pt x="26" y="562"/>
                      </a:lnTo>
                      <a:lnTo>
                        <a:pt x="86" y="578"/>
                      </a:lnTo>
                      <a:lnTo>
                        <a:pt x="86" y="578"/>
                      </a:lnTo>
                      <a:lnTo>
                        <a:pt x="54" y="600"/>
                      </a:lnTo>
                      <a:lnTo>
                        <a:pt x="24" y="626"/>
                      </a:lnTo>
                      <a:lnTo>
                        <a:pt x="22" y="628"/>
                      </a:lnTo>
                      <a:lnTo>
                        <a:pt x="24" y="632"/>
                      </a:lnTo>
                      <a:lnTo>
                        <a:pt x="24" y="632"/>
                      </a:lnTo>
                      <a:lnTo>
                        <a:pt x="10" y="642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2" y="650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30" y="642"/>
                      </a:lnTo>
                      <a:lnTo>
                        <a:pt x="32" y="646"/>
                      </a:lnTo>
                      <a:lnTo>
                        <a:pt x="36" y="646"/>
                      </a:lnTo>
                      <a:lnTo>
                        <a:pt x="36" y="646"/>
                      </a:lnTo>
                      <a:lnTo>
                        <a:pt x="74" y="632"/>
                      </a:lnTo>
                      <a:lnTo>
                        <a:pt x="110" y="616"/>
                      </a:lnTo>
                      <a:lnTo>
                        <a:pt x="94" y="678"/>
                      </a:lnTo>
                      <a:lnTo>
                        <a:pt x="104" y="680"/>
                      </a:lnTo>
                      <a:lnTo>
                        <a:pt x="124" y="606"/>
                      </a:lnTo>
                      <a:lnTo>
                        <a:pt x="124" y="606"/>
                      </a:lnTo>
                      <a:lnTo>
                        <a:pt x="148" y="592"/>
                      </a:lnTo>
                      <a:lnTo>
                        <a:pt x="148" y="592"/>
                      </a:lnTo>
                      <a:lnTo>
                        <a:pt x="176" y="586"/>
                      </a:lnTo>
                      <a:lnTo>
                        <a:pt x="148" y="696"/>
                      </a:lnTo>
                      <a:lnTo>
                        <a:pt x="160" y="698"/>
                      </a:lnTo>
                      <a:lnTo>
                        <a:pt x="194" y="582"/>
                      </a:lnTo>
                      <a:lnTo>
                        <a:pt x="194" y="582"/>
                      </a:lnTo>
                      <a:lnTo>
                        <a:pt x="212" y="580"/>
                      </a:lnTo>
                      <a:lnTo>
                        <a:pt x="228" y="578"/>
                      </a:lnTo>
                      <a:lnTo>
                        <a:pt x="228" y="578"/>
                      </a:lnTo>
                      <a:lnTo>
                        <a:pt x="246" y="580"/>
                      </a:lnTo>
                      <a:lnTo>
                        <a:pt x="262" y="584"/>
                      </a:lnTo>
                      <a:lnTo>
                        <a:pt x="262" y="584"/>
                      </a:lnTo>
                      <a:lnTo>
                        <a:pt x="228" y="600"/>
                      </a:lnTo>
                      <a:lnTo>
                        <a:pt x="212" y="610"/>
                      </a:lnTo>
                      <a:lnTo>
                        <a:pt x="206" y="616"/>
                      </a:lnTo>
                      <a:lnTo>
                        <a:pt x="206" y="618"/>
                      </a:lnTo>
                      <a:lnTo>
                        <a:pt x="206" y="622"/>
                      </a:lnTo>
                      <a:lnTo>
                        <a:pt x="210" y="622"/>
                      </a:lnTo>
                      <a:lnTo>
                        <a:pt x="210" y="622"/>
                      </a:lnTo>
                      <a:lnTo>
                        <a:pt x="218" y="620"/>
                      </a:lnTo>
                      <a:lnTo>
                        <a:pt x="256" y="604"/>
                      </a:lnTo>
                      <a:lnTo>
                        <a:pt x="256" y="604"/>
                      </a:lnTo>
                      <a:lnTo>
                        <a:pt x="268" y="600"/>
                      </a:lnTo>
                      <a:lnTo>
                        <a:pt x="278" y="600"/>
                      </a:lnTo>
                      <a:lnTo>
                        <a:pt x="278" y="600"/>
                      </a:lnTo>
                      <a:lnTo>
                        <a:pt x="282" y="600"/>
                      </a:lnTo>
                      <a:lnTo>
                        <a:pt x="282" y="600"/>
                      </a:lnTo>
                      <a:lnTo>
                        <a:pt x="288" y="610"/>
                      </a:lnTo>
                      <a:lnTo>
                        <a:pt x="292" y="624"/>
                      </a:lnTo>
                      <a:lnTo>
                        <a:pt x="292" y="624"/>
                      </a:lnTo>
                      <a:lnTo>
                        <a:pt x="298" y="670"/>
                      </a:lnTo>
                      <a:lnTo>
                        <a:pt x="302" y="676"/>
                      </a:lnTo>
                      <a:lnTo>
                        <a:pt x="304" y="676"/>
                      </a:lnTo>
                      <a:lnTo>
                        <a:pt x="306" y="676"/>
                      </a:lnTo>
                      <a:lnTo>
                        <a:pt x="308" y="674"/>
                      </a:lnTo>
                      <a:lnTo>
                        <a:pt x="308" y="674"/>
                      </a:lnTo>
                      <a:lnTo>
                        <a:pt x="308" y="672"/>
                      </a:lnTo>
                      <a:lnTo>
                        <a:pt x="308" y="664"/>
                      </a:lnTo>
                      <a:lnTo>
                        <a:pt x="308" y="610"/>
                      </a:lnTo>
                      <a:lnTo>
                        <a:pt x="308" y="610"/>
                      </a:lnTo>
                      <a:lnTo>
                        <a:pt x="318" y="620"/>
                      </a:lnTo>
                      <a:lnTo>
                        <a:pt x="328" y="634"/>
                      </a:lnTo>
                      <a:lnTo>
                        <a:pt x="336" y="652"/>
                      </a:lnTo>
                      <a:lnTo>
                        <a:pt x="344" y="670"/>
                      </a:lnTo>
                      <a:lnTo>
                        <a:pt x="262" y="756"/>
                      </a:lnTo>
                      <a:lnTo>
                        <a:pt x="270" y="764"/>
                      </a:lnTo>
                      <a:lnTo>
                        <a:pt x="350" y="688"/>
                      </a:lnTo>
                      <a:lnTo>
                        <a:pt x="350" y="688"/>
                      </a:lnTo>
                      <a:lnTo>
                        <a:pt x="358" y="720"/>
                      </a:lnTo>
                      <a:lnTo>
                        <a:pt x="358" y="720"/>
                      </a:lnTo>
                      <a:lnTo>
                        <a:pt x="358" y="742"/>
                      </a:lnTo>
                      <a:lnTo>
                        <a:pt x="306" y="796"/>
                      </a:lnTo>
                      <a:lnTo>
                        <a:pt x="312" y="802"/>
                      </a:lnTo>
                      <a:lnTo>
                        <a:pt x="358" y="758"/>
                      </a:lnTo>
                      <a:lnTo>
                        <a:pt x="358" y="758"/>
                      </a:lnTo>
                      <a:lnTo>
                        <a:pt x="362" y="798"/>
                      </a:lnTo>
                      <a:lnTo>
                        <a:pt x="368" y="836"/>
                      </a:lnTo>
                      <a:lnTo>
                        <a:pt x="368" y="840"/>
                      </a:lnTo>
                      <a:lnTo>
                        <a:pt x="372" y="840"/>
                      </a:lnTo>
                      <a:lnTo>
                        <a:pt x="374" y="840"/>
                      </a:lnTo>
                      <a:lnTo>
                        <a:pt x="374" y="840"/>
                      </a:lnTo>
                      <a:lnTo>
                        <a:pt x="374" y="85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8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58"/>
                      </a:lnTo>
                      <a:lnTo>
                        <a:pt x="382" y="858"/>
                      </a:lnTo>
                      <a:lnTo>
                        <a:pt x="384" y="840"/>
                      </a:lnTo>
                      <a:lnTo>
                        <a:pt x="386" y="840"/>
                      </a:lnTo>
                      <a:lnTo>
                        <a:pt x="390" y="840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8" y="798"/>
                      </a:lnTo>
                      <a:lnTo>
                        <a:pt x="400" y="758"/>
                      </a:lnTo>
                      <a:lnTo>
                        <a:pt x="448" y="802"/>
                      </a:lnTo>
                      <a:lnTo>
                        <a:pt x="454" y="796"/>
                      </a:lnTo>
                      <a:lnTo>
                        <a:pt x="402" y="740"/>
                      </a:lnTo>
                      <a:lnTo>
                        <a:pt x="402" y="740"/>
                      </a:lnTo>
                      <a:lnTo>
                        <a:pt x="402" y="712"/>
                      </a:lnTo>
                      <a:lnTo>
                        <a:pt x="402" y="712"/>
                      </a:lnTo>
                      <a:lnTo>
                        <a:pt x="408" y="684"/>
                      </a:lnTo>
                      <a:lnTo>
                        <a:pt x="490" y="764"/>
                      </a:lnTo>
                      <a:lnTo>
                        <a:pt x="498" y="756"/>
                      </a:lnTo>
                      <a:lnTo>
                        <a:pt x="414" y="668"/>
                      </a:lnTo>
                      <a:lnTo>
                        <a:pt x="414" y="668"/>
                      </a:lnTo>
                      <a:lnTo>
                        <a:pt x="422" y="650"/>
                      </a:lnTo>
                      <a:lnTo>
                        <a:pt x="430" y="634"/>
                      </a:lnTo>
                      <a:lnTo>
                        <a:pt x="438" y="620"/>
                      </a:lnTo>
                      <a:lnTo>
                        <a:pt x="450" y="610"/>
                      </a:lnTo>
                      <a:lnTo>
                        <a:pt x="450" y="610"/>
                      </a:lnTo>
                      <a:lnTo>
                        <a:pt x="448" y="664"/>
                      </a:lnTo>
                      <a:lnTo>
                        <a:pt x="448" y="672"/>
                      </a:lnTo>
                      <a:lnTo>
                        <a:pt x="450" y="674"/>
                      </a:lnTo>
                      <a:lnTo>
                        <a:pt x="450" y="676"/>
                      </a:lnTo>
                      <a:lnTo>
                        <a:pt x="452" y="676"/>
                      </a:lnTo>
                      <a:lnTo>
                        <a:pt x="452" y="676"/>
                      </a:lnTo>
                      <a:lnTo>
                        <a:pt x="456" y="676"/>
                      </a:lnTo>
                      <a:lnTo>
                        <a:pt x="458" y="670"/>
                      </a:lnTo>
                      <a:lnTo>
                        <a:pt x="466" y="624"/>
                      </a:lnTo>
                      <a:lnTo>
                        <a:pt x="466" y="624"/>
                      </a:lnTo>
                      <a:lnTo>
                        <a:pt x="468" y="610"/>
                      </a:lnTo>
                      <a:lnTo>
                        <a:pt x="474" y="600"/>
                      </a:lnTo>
                      <a:lnTo>
                        <a:pt x="474" y="600"/>
                      </a:lnTo>
                      <a:lnTo>
                        <a:pt x="478" y="600"/>
                      </a:lnTo>
                      <a:lnTo>
                        <a:pt x="478" y="600"/>
                      </a:lnTo>
                      <a:lnTo>
                        <a:pt x="488" y="600"/>
                      </a:lnTo>
                      <a:lnTo>
                        <a:pt x="500" y="604"/>
                      </a:lnTo>
                      <a:lnTo>
                        <a:pt x="500" y="604"/>
                      </a:lnTo>
                      <a:lnTo>
                        <a:pt x="538" y="620"/>
                      </a:lnTo>
                      <a:lnTo>
                        <a:pt x="548" y="622"/>
                      </a:lnTo>
                      <a:lnTo>
                        <a:pt x="550" y="622"/>
                      </a:lnTo>
                      <a:lnTo>
                        <a:pt x="552" y="618"/>
                      </a:lnTo>
                      <a:lnTo>
                        <a:pt x="552" y="618"/>
                      </a:lnTo>
                      <a:lnTo>
                        <a:pt x="552" y="616"/>
                      </a:lnTo>
                      <a:lnTo>
                        <a:pt x="546" y="610"/>
                      </a:lnTo>
                      <a:lnTo>
                        <a:pt x="528" y="600"/>
                      </a:lnTo>
                      <a:lnTo>
                        <a:pt x="496" y="584"/>
                      </a:lnTo>
                      <a:lnTo>
                        <a:pt x="496" y="584"/>
                      </a:lnTo>
                      <a:lnTo>
                        <a:pt x="510" y="580"/>
                      </a:lnTo>
                      <a:lnTo>
                        <a:pt x="528" y="578"/>
                      </a:lnTo>
                      <a:lnTo>
                        <a:pt x="528" y="578"/>
                      </a:lnTo>
                      <a:lnTo>
                        <a:pt x="546" y="580"/>
                      </a:lnTo>
                      <a:lnTo>
                        <a:pt x="566" y="582"/>
                      </a:lnTo>
                      <a:lnTo>
                        <a:pt x="600" y="696"/>
                      </a:lnTo>
                      <a:lnTo>
                        <a:pt x="610" y="692"/>
                      </a:lnTo>
                      <a:lnTo>
                        <a:pt x="584" y="586"/>
                      </a:lnTo>
                      <a:lnTo>
                        <a:pt x="584" y="586"/>
                      </a:lnTo>
                      <a:lnTo>
                        <a:pt x="616" y="594"/>
                      </a:lnTo>
                      <a:lnTo>
                        <a:pt x="616" y="594"/>
                      </a:lnTo>
                      <a:lnTo>
                        <a:pt x="634" y="606"/>
                      </a:lnTo>
                      <a:lnTo>
                        <a:pt x="656" y="678"/>
                      </a:lnTo>
                      <a:lnTo>
                        <a:pt x="666" y="676"/>
                      </a:lnTo>
                      <a:lnTo>
                        <a:pt x="650" y="614"/>
                      </a:lnTo>
                      <a:lnTo>
                        <a:pt x="650" y="614"/>
                      </a:lnTo>
                      <a:lnTo>
                        <a:pt x="684" y="630"/>
                      </a:lnTo>
                      <a:lnTo>
                        <a:pt x="722" y="644"/>
                      </a:lnTo>
                      <a:lnTo>
                        <a:pt x="724" y="646"/>
                      </a:lnTo>
                      <a:lnTo>
                        <a:pt x="726" y="642"/>
                      </a:lnTo>
                      <a:lnTo>
                        <a:pt x="726" y="642"/>
                      </a:lnTo>
                      <a:lnTo>
                        <a:pt x="728" y="642"/>
                      </a:lnTo>
                      <a:lnTo>
                        <a:pt x="728" y="642"/>
                      </a:lnTo>
                      <a:lnTo>
                        <a:pt x="744" y="650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4" y="650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48" y="642"/>
                      </a:lnTo>
                      <a:close/>
                      <a:moveTo>
                        <a:pt x="418" y="434"/>
                      </a:moveTo>
                      <a:lnTo>
                        <a:pt x="418" y="434"/>
                      </a:lnTo>
                      <a:lnTo>
                        <a:pt x="446" y="414"/>
                      </a:lnTo>
                      <a:lnTo>
                        <a:pt x="474" y="396"/>
                      </a:lnTo>
                      <a:lnTo>
                        <a:pt x="528" y="434"/>
                      </a:lnTo>
                      <a:lnTo>
                        <a:pt x="474" y="472"/>
                      </a:lnTo>
                      <a:lnTo>
                        <a:pt x="474" y="472"/>
                      </a:lnTo>
                      <a:lnTo>
                        <a:pt x="446" y="454"/>
                      </a:lnTo>
                      <a:lnTo>
                        <a:pt x="418" y="434"/>
                      </a:lnTo>
                      <a:lnTo>
                        <a:pt x="418" y="434"/>
                      </a:lnTo>
                      <a:close/>
                      <a:moveTo>
                        <a:pt x="398" y="400"/>
                      </a:moveTo>
                      <a:lnTo>
                        <a:pt x="398" y="400"/>
                      </a:lnTo>
                      <a:lnTo>
                        <a:pt x="394" y="366"/>
                      </a:lnTo>
                      <a:lnTo>
                        <a:pt x="392" y="332"/>
                      </a:lnTo>
                      <a:lnTo>
                        <a:pt x="454" y="304"/>
                      </a:lnTo>
                      <a:lnTo>
                        <a:pt x="460" y="370"/>
                      </a:lnTo>
                      <a:lnTo>
                        <a:pt x="460" y="370"/>
                      </a:lnTo>
                      <a:lnTo>
                        <a:pt x="430" y="386"/>
                      </a:lnTo>
                      <a:lnTo>
                        <a:pt x="398" y="400"/>
                      </a:lnTo>
                      <a:lnTo>
                        <a:pt x="398" y="400"/>
                      </a:lnTo>
                      <a:close/>
                      <a:moveTo>
                        <a:pt x="358" y="400"/>
                      </a:moveTo>
                      <a:lnTo>
                        <a:pt x="358" y="400"/>
                      </a:lnTo>
                      <a:lnTo>
                        <a:pt x="328" y="386"/>
                      </a:lnTo>
                      <a:lnTo>
                        <a:pt x="298" y="370"/>
                      </a:lnTo>
                      <a:lnTo>
                        <a:pt x="304" y="304"/>
                      </a:lnTo>
                      <a:lnTo>
                        <a:pt x="364" y="332"/>
                      </a:lnTo>
                      <a:lnTo>
                        <a:pt x="364" y="332"/>
                      </a:lnTo>
                      <a:lnTo>
                        <a:pt x="362" y="366"/>
                      </a:lnTo>
                      <a:lnTo>
                        <a:pt x="358" y="400"/>
                      </a:lnTo>
                      <a:lnTo>
                        <a:pt x="358" y="400"/>
                      </a:lnTo>
                      <a:close/>
                      <a:moveTo>
                        <a:pt x="338" y="434"/>
                      </a:moveTo>
                      <a:lnTo>
                        <a:pt x="338" y="434"/>
                      </a:lnTo>
                      <a:lnTo>
                        <a:pt x="312" y="454"/>
                      </a:lnTo>
                      <a:lnTo>
                        <a:pt x="284" y="472"/>
                      </a:lnTo>
                      <a:lnTo>
                        <a:pt x="228" y="434"/>
                      </a:lnTo>
                      <a:lnTo>
                        <a:pt x="284" y="396"/>
                      </a:lnTo>
                      <a:lnTo>
                        <a:pt x="284" y="396"/>
                      </a:lnTo>
                      <a:lnTo>
                        <a:pt x="312" y="414"/>
                      </a:lnTo>
                      <a:lnTo>
                        <a:pt x="338" y="434"/>
                      </a:lnTo>
                      <a:lnTo>
                        <a:pt x="338" y="434"/>
                      </a:lnTo>
                      <a:close/>
                      <a:moveTo>
                        <a:pt x="358" y="468"/>
                      </a:moveTo>
                      <a:lnTo>
                        <a:pt x="358" y="468"/>
                      </a:lnTo>
                      <a:lnTo>
                        <a:pt x="362" y="502"/>
                      </a:lnTo>
                      <a:lnTo>
                        <a:pt x="364" y="536"/>
                      </a:lnTo>
                      <a:lnTo>
                        <a:pt x="304" y="564"/>
                      </a:lnTo>
                      <a:lnTo>
                        <a:pt x="298" y="496"/>
                      </a:lnTo>
                      <a:lnTo>
                        <a:pt x="298" y="496"/>
                      </a:lnTo>
                      <a:lnTo>
                        <a:pt x="328" y="482"/>
                      </a:lnTo>
                      <a:lnTo>
                        <a:pt x="358" y="468"/>
                      </a:lnTo>
                      <a:lnTo>
                        <a:pt x="358" y="468"/>
                      </a:lnTo>
                      <a:close/>
                      <a:moveTo>
                        <a:pt x="398" y="468"/>
                      </a:moveTo>
                      <a:lnTo>
                        <a:pt x="398" y="468"/>
                      </a:lnTo>
                      <a:lnTo>
                        <a:pt x="430" y="482"/>
                      </a:lnTo>
                      <a:lnTo>
                        <a:pt x="460" y="498"/>
                      </a:lnTo>
                      <a:lnTo>
                        <a:pt x="454" y="564"/>
                      </a:lnTo>
                      <a:lnTo>
                        <a:pt x="392" y="536"/>
                      </a:lnTo>
                      <a:lnTo>
                        <a:pt x="392" y="536"/>
                      </a:lnTo>
                      <a:lnTo>
                        <a:pt x="394" y="502"/>
                      </a:lnTo>
                      <a:lnTo>
                        <a:pt x="398" y="468"/>
                      </a:lnTo>
                      <a:lnTo>
                        <a:pt x="398" y="468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6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6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8304829" y="977901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7" name="Freeform 33"/>
                <p:cNvSpPr>
                  <a:spLocks noChangeAspect="1"/>
                </p:cNvSpPr>
                <p:nvPr/>
              </p:nvSpPr>
              <p:spPr bwMode="auto">
                <a:xfrm rot="21141884">
                  <a:off x="7350347" y="4152407"/>
                  <a:ext cx="911585" cy="1033130"/>
                </a:xfrm>
                <a:custGeom>
                  <a:avLst/>
                  <a:gdLst>
                    <a:gd name="T0" fmla="*/ 646 w 660"/>
                    <a:gd name="T1" fmla="*/ 570 h 748"/>
                    <a:gd name="T2" fmla="*/ 518 w 660"/>
                    <a:gd name="T3" fmla="*/ 506 h 748"/>
                    <a:gd name="T4" fmla="*/ 430 w 660"/>
                    <a:gd name="T5" fmla="*/ 450 h 748"/>
                    <a:gd name="T6" fmla="*/ 404 w 660"/>
                    <a:gd name="T7" fmla="*/ 468 h 748"/>
                    <a:gd name="T8" fmla="*/ 446 w 660"/>
                    <a:gd name="T9" fmla="*/ 582 h 748"/>
                    <a:gd name="T10" fmla="*/ 372 w 660"/>
                    <a:gd name="T11" fmla="*/ 462 h 748"/>
                    <a:gd name="T12" fmla="*/ 344 w 660"/>
                    <a:gd name="T13" fmla="*/ 526 h 748"/>
                    <a:gd name="T14" fmla="*/ 348 w 660"/>
                    <a:gd name="T15" fmla="*/ 598 h 748"/>
                    <a:gd name="T16" fmla="*/ 342 w 660"/>
                    <a:gd name="T17" fmla="*/ 746 h 748"/>
                    <a:gd name="T18" fmla="*/ 314 w 660"/>
                    <a:gd name="T19" fmla="*/ 710 h 748"/>
                    <a:gd name="T20" fmla="*/ 230 w 660"/>
                    <a:gd name="T21" fmla="*/ 680 h 748"/>
                    <a:gd name="T22" fmla="*/ 316 w 660"/>
                    <a:gd name="T23" fmla="*/ 460 h 748"/>
                    <a:gd name="T24" fmla="*/ 270 w 660"/>
                    <a:gd name="T25" fmla="*/ 510 h 748"/>
                    <a:gd name="T26" fmla="*/ 208 w 660"/>
                    <a:gd name="T27" fmla="*/ 576 h 748"/>
                    <a:gd name="T28" fmla="*/ 276 w 660"/>
                    <a:gd name="T29" fmla="*/ 450 h 748"/>
                    <a:gd name="T30" fmla="*/ 174 w 660"/>
                    <a:gd name="T31" fmla="*/ 482 h 748"/>
                    <a:gd name="T32" fmla="*/ 76 w 660"/>
                    <a:gd name="T33" fmla="*/ 602 h 748"/>
                    <a:gd name="T34" fmla="*/ 10 w 660"/>
                    <a:gd name="T35" fmla="*/ 566 h 748"/>
                    <a:gd name="T36" fmla="*/ 60 w 660"/>
                    <a:gd name="T37" fmla="*/ 506 h 748"/>
                    <a:gd name="T38" fmla="*/ 18 w 660"/>
                    <a:gd name="T39" fmla="*/ 428 h 748"/>
                    <a:gd name="T40" fmla="*/ 280 w 660"/>
                    <a:gd name="T41" fmla="*/ 382 h 748"/>
                    <a:gd name="T42" fmla="*/ 214 w 660"/>
                    <a:gd name="T43" fmla="*/ 386 h 748"/>
                    <a:gd name="T44" fmla="*/ 90 w 660"/>
                    <a:gd name="T45" fmla="*/ 366 h 748"/>
                    <a:gd name="T46" fmla="*/ 212 w 660"/>
                    <a:gd name="T47" fmla="*/ 360 h 748"/>
                    <a:gd name="T48" fmla="*/ 252 w 660"/>
                    <a:gd name="T49" fmla="*/ 342 h 748"/>
                    <a:gd name="T50" fmla="*/ 128 w 660"/>
                    <a:gd name="T51" fmla="*/ 278 h 748"/>
                    <a:gd name="T52" fmla="*/ 32 w 660"/>
                    <a:gd name="T53" fmla="*/ 220 h 748"/>
                    <a:gd name="T54" fmla="*/ 16 w 660"/>
                    <a:gd name="T55" fmla="*/ 178 h 748"/>
                    <a:gd name="T56" fmla="*/ 96 w 660"/>
                    <a:gd name="T57" fmla="*/ 214 h 748"/>
                    <a:gd name="T58" fmla="*/ 176 w 660"/>
                    <a:gd name="T59" fmla="*/ 264 h 748"/>
                    <a:gd name="T60" fmla="*/ 272 w 660"/>
                    <a:gd name="T61" fmla="*/ 292 h 748"/>
                    <a:gd name="T62" fmla="*/ 202 w 660"/>
                    <a:gd name="T63" fmla="*/ 168 h 748"/>
                    <a:gd name="T64" fmla="*/ 282 w 660"/>
                    <a:gd name="T65" fmla="*/ 262 h 748"/>
                    <a:gd name="T66" fmla="*/ 318 w 660"/>
                    <a:gd name="T67" fmla="*/ 290 h 748"/>
                    <a:gd name="T68" fmla="*/ 312 w 660"/>
                    <a:gd name="T69" fmla="*/ 150 h 748"/>
                    <a:gd name="T70" fmla="*/ 314 w 660"/>
                    <a:gd name="T71" fmla="*/ 38 h 748"/>
                    <a:gd name="T72" fmla="*/ 342 w 660"/>
                    <a:gd name="T73" fmla="*/ 2 h 748"/>
                    <a:gd name="T74" fmla="*/ 352 w 660"/>
                    <a:gd name="T75" fmla="*/ 148 h 748"/>
                    <a:gd name="T76" fmla="*/ 346 w 660"/>
                    <a:gd name="T77" fmla="*/ 254 h 748"/>
                    <a:gd name="T78" fmla="*/ 380 w 660"/>
                    <a:gd name="T79" fmla="*/ 262 h 748"/>
                    <a:gd name="T80" fmla="*/ 460 w 660"/>
                    <a:gd name="T81" fmla="*/ 164 h 748"/>
                    <a:gd name="T82" fmla="*/ 402 w 660"/>
                    <a:gd name="T83" fmla="*/ 274 h 748"/>
                    <a:gd name="T84" fmla="*/ 428 w 660"/>
                    <a:gd name="T85" fmla="*/ 304 h 748"/>
                    <a:gd name="T86" fmla="*/ 516 w 660"/>
                    <a:gd name="T87" fmla="*/ 246 h 748"/>
                    <a:gd name="T88" fmla="*/ 648 w 660"/>
                    <a:gd name="T89" fmla="*/ 180 h 748"/>
                    <a:gd name="T90" fmla="*/ 658 w 660"/>
                    <a:gd name="T91" fmla="*/ 198 h 748"/>
                    <a:gd name="T92" fmla="*/ 538 w 660"/>
                    <a:gd name="T93" fmla="*/ 278 h 748"/>
                    <a:gd name="T94" fmla="*/ 444 w 660"/>
                    <a:gd name="T95" fmla="*/ 326 h 748"/>
                    <a:gd name="T96" fmla="*/ 432 w 660"/>
                    <a:gd name="T97" fmla="*/ 360 h 748"/>
                    <a:gd name="T98" fmla="*/ 572 w 660"/>
                    <a:gd name="T99" fmla="*/ 362 h 748"/>
                    <a:gd name="T100" fmla="*/ 488 w 660"/>
                    <a:gd name="T101" fmla="*/ 384 h 748"/>
                    <a:gd name="T102" fmla="*/ 392 w 660"/>
                    <a:gd name="T103" fmla="*/ 382 h 748"/>
                    <a:gd name="T104" fmla="*/ 502 w 660"/>
                    <a:gd name="T105" fmla="*/ 456 h 748"/>
                    <a:gd name="T106" fmla="*/ 586 w 660"/>
                    <a:gd name="T107" fmla="*/ 498 h 748"/>
                    <a:gd name="T108" fmla="*/ 660 w 660"/>
                    <a:gd name="T109" fmla="*/ 554 h 7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660" h="748">
                      <a:moveTo>
                        <a:pt x="660" y="554"/>
                      </a:move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52" y="568"/>
                      </a:lnTo>
                      <a:lnTo>
                        <a:pt x="650" y="572"/>
                      </a:lnTo>
                      <a:lnTo>
                        <a:pt x="646" y="570"/>
                      </a:lnTo>
                      <a:lnTo>
                        <a:pt x="646" y="570"/>
                      </a:lnTo>
                      <a:lnTo>
                        <a:pt x="614" y="558"/>
                      </a:lnTo>
                      <a:lnTo>
                        <a:pt x="580" y="542"/>
                      </a:lnTo>
                      <a:lnTo>
                        <a:pt x="594" y="598"/>
                      </a:lnTo>
                      <a:lnTo>
                        <a:pt x="586" y="602"/>
                      </a:lnTo>
                      <a:lnTo>
                        <a:pt x="566" y="534"/>
                      </a:lnTo>
                      <a:lnTo>
                        <a:pt x="566" y="534"/>
                      </a:lnTo>
                      <a:lnTo>
                        <a:pt x="518" y="506"/>
                      </a:lnTo>
                      <a:lnTo>
                        <a:pt x="544" y="614"/>
                      </a:lnTo>
                      <a:lnTo>
                        <a:pt x="534" y="618"/>
                      </a:lnTo>
                      <a:lnTo>
                        <a:pt x="496" y="492"/>
                      </a:lnTo>
                      <a:lnTo>
                        <a:pt x="496" y="492"/>
                      </a:lnTo>
                      <a:lnTo>
                        <a:pt x="486" y="486"/>
                      </a:lnTo>
                      <a:lnTo>
                        <a:pt x="486" y="486"/>
                      </a:lnTo>
                      <a:lnTo>
                        <a:pt x="430" y="450"/>
                      </a:lnTo>
                      <a:lnTo>
                        <a:pt x="400" y="432"/>
                      </a:lnTo>
                      <a:lnTo>
                        <a:pt x="370" y="418"/>
                      </a:lnTo>
                      <a:lnTo>
                        <a:pt x="370" y="418"/>
                      </a:lnTo>
                      <a:lnTo>
                        <a:pt x="394" y="452"/>
                      </a:lnTo>
                      <a:lnTo>
                        <a:pt x="394" y="452"/>
                      </a:lnTo>
                      <a:lnTo>
                        <a:pt x="404" y="468"/>
                      </a:lnTo>
                      <a:lnTo>
                        <a:pt x="404" y="468"/>
                      </a:lnTo>
                      <a:lnTo>
                        <a:pt x="422" y="496"/>
                      </a:lnTo>
                      <a:lnTo>
                        <a:pt x="438" y="522"/>
                      </a:lnTo>
                      <a:lnTo>
                        <a:pt x="450" y="548"/>
                      </a:lnTo>
                      <a:lnTo>
                        <a:pt x="462" y="574"/>
                      </a:lnTo>
                      <a:lnTo>
                        <a:pt x="462" y="578"/>
                      </a:lnTo>
                      <a:lnTo>
                        <a:pt x="448" y="586"/>
                      </a:lnTo>
                      <a:lnTo>
                        <a:pt x="446" y="582"/>
                      </a:lnTo>
                      <a:lnTo>
                        <a:pt x="446" y="582"/>
                      </a:lnTo>
                      <a:lnTo>
                        <a:pt x="428" y="558"/>
                      </a:lnTo>
                      <a:lnTo>
                        <a:pt x="412" y="534"/>
                      </a:lnTo>
                      <a:lnTo>
                        <a:pt x="396" y="508"/>
                      </a:lnTo>
                      <a:lnTo>
                        <a:pt x="382" y="482"/>
                      </a:lnTo>
                      <a:lnTo>
                        <a:pt x="382" y="482"/>
                      </a:lnTo>
                      <a:lnTo>
                        <a:pt x="372" y="462"/>
                      </a:lnTo>
                      <a:lnTo>
                        <a:pt x="372" y="462"/>
                      </a:lnTo>
                      <a:lnTo>
                        <a:pt x="360" y="438"/>
                      </a:lnTo>
                      <a:lnTo>
                        <a:pt x="346" y="414"/>
                      </a:lnTo>
                      <a:lnTo>
                        <a:pt x="346" y="414"/>
                      </a:lnTo>
                      <a:lnTo>
                        <a:pt x="344" y="452"/>
                      </a:lnTo>
                      <a:lnTo>
                        <a:pt x="342" y="490"/>
                      </a:lnTo>
                      <a:lnTo>
                        <a:pt x="344" y="526"/>
                      </a:lnTo>
                      <a:lnTo>
                        <a:pt x="346" y="564"/>
                      </a:lnTo>
                      <a:lnTo>
                        <a:pt x="346" y="564"/>
                      </a:lnTo>
                      <a:lnTo>
                        <a:pt x="348" y="574"/>
                      </a:lnTo>
                      <a:lnTo>
                        <a:pt x="440" y="672"/>
                      </a:lnTo>
                      <a:lnTo>
                        <a:pt x="432" y="680"/>
                      </a:lnTo>
                      <a:lnTo>
                        <a:pt x="348" y="598"/>
                      </a:lnTo>
                      <a:lnTo>
                        <a:pt x="348" y="598"/>
                      </a:lnTo>
                      <a:lnTo>
                        <a:pt x="350" y="656"/>
                      </a:lnTo>
                      <a:lnTo>
                        <a:pt x="400" y="708"/>
                      </a:lnTo>
                      <a:lnTo>
                        <a:pt x="394" y="716"/>
                      </a:lnTo>
                      <a:lnTo>
                        <a:pt x="350" y="674"/>
                      </a:lnTo>
                      <a:lnTo>
                        <a:pt x="350" y="674"/>
                      </a:lnTo>
                      <a:lnTo>
                        <a:pt x="348" y="710"/>
                      </a:lnTo>
                      <a:lnTo>
                        <a:pt x="342" y="746"/>
                      </a:lnTo>
                      <a:lnTo>
                        <a:pt x="340" y="748"/>
                      </a:lnTo>
                      <a:lnTo>
                        <a:pt x="336" y="748"/>
                      </a:lnTo>
                      <a:lnTo>
                        <a:pt x="322" y="748"/>
                      </a:lnTo>
                      <a:lnTo>
                        <a:pt x="320" y="748"/>
                      </a:lnTo>
                      <a:lnTo>
                        <a:pt x="318" y="746"/>
                      </a:lnTo>
                      <a:lnTo>
                        <a:pt x="318" y="746"/>
                      </a:lnTo>
                      <a:lnTo>
                        <a:pt x="314" y="710"/>
                      </a:lnTo>
                      <a:lnTo>
                        <a:pt x="310" y="674"/>
                      </a:lnTo>
                      <a:lnTo>
                        <a:pt x="268" y="714"/>
                      </a:lnTo>
                      <a:lnTo>
                        <a:pt x="262" y="708"/>
                      </a:lnTo>
                      <a:lnTo>
                        <a:pt x="310" y="658"/>
                      </a:lnTo>
                      <a:lnTo>
                        <a:pt x="310" y="658"/>
                      </a:lnTo>
                      <a:lnTo>
                        <a:pt x="310" y="600"/>
                      </a:lnTo>
                      <a:lnTo>
                        <a:pt x="230" y="680"/>
                      </a:lnTo>
                      <a:lnTo>
                        <a:pt x="222" y="672"/>
                      </a:lnTo>
                      <a:lnTo>
                        <a:pt x="312" y="576"/>
                      </a:lnTo>
                      <a:lnTo>
                        <a:pt x="312" y="576"/>
                      </a:lnTo>
                      <a:lnTo>
                        <a:pt x="312" y="564"/>
                      </a:lnTo>
                      <a:lnTo>
                        <a:pt x="312" y="564"/>
                      </a:lnTo>
                      <a:lnTo>
                        <a:pt x="316" y="496"/>
                      </a:lnTo>
                      <a:lnTo>
                        <a:pt x="316" y="460"/>
                      </a:lnTo>
                      <a:lnTo>
                        <a:pt x="314" y="426"/>
                      </a:lnTo>
                      <a:lnTo>
                        <a:pt x="314" y="426"/>
                      </a:lnTo>
                      <a:lnTo>
                        <a:pt x="294" y="464"/>
                      </a:lnTo>
                      <a:lnTo>
                        <a:pt x="294" y="464"/>
                      </a:lnTo>
                      <a:lnTo>
                        <a:pt x="284" y="482"/>
                      </a:lnTo>
                      <a:lnTo>
                        <a:pt x="284" y="482"/>
                      </a:lnTo>
                      <a:lnTo>
                        <a:pt x="270" y="510"/>
                      </a:lnTo>
                      <a:lnTo>
                        <a:pt x="256" y="538"/>
                      </a:lnTo>
                      <a:lnTo>
                        <a:pt x="240" y="562"/>
                      </a:lnTo>
                      <a:lnTo>
                        <a:pt x="222" y="584"/>
                      </a:lnTo>
                      <a:lnTo>
                        <a:pt x="220" y="588"/>
                      </a:lnTo>
                      <a:lnTo>
                        <a:pt x="206" y="580"/>
                      </a:lnTo>
                      <a:lnTo>
                        <a:pt x="208" y="576"/>
                      </a:lnTo>
                      <a:lnTo>
                        <a:pt x="208" y="576"/>
                      </a:lnTo>
                      <a:lnTo>
                        <a:pt x="220" y="548"/>
                      </a:lnTo>
                      <a:lnTo>
                        <a:pt x="232" y="520"/>
                      </a:lnTo>
                      <a:lnTo>
                        <a:pt x="248" y="494"/>
                      </a:lnTo>
                      <a:lnTo>
                        <a:pt x="262" y="470"/>
                      </a:lnTo>
                      <a:lnTo>
                        <a:pt x="262" y="470"/>
                      </a:lnTo>
                      <a:lnTo>
                        <a:pt x="276" y="450"/>
                      </a:lnTo>
                      <a:lnTo>
                        <a:pt x="276" y="450"/>
                      </a:lnTo>
                      <a:lnTo>
                        <a:pt x="288" y="430"/>
                      </a:lnTo>
                      <a:lnTo>
                        <a:pt x="300" y="410"/>
                      </a:lnTo>
                      <a:lnTo>
                        <a:pt x="300" y="410"/>
                      </a:lnTo>
                      <a:lnTo>
                        <a:pt x="268" y="426"/>
                      </a:lnTo>
                      <a:lnTo>
                        <a:pt x="236" y="444"/>
                      </a:lnTo>
                      <a:lnTo>
                        <a:pt x="174" y="482"/>
                      </a:lnTo>
                      <a:lnTo>
                        <a:pt x="174" y="482"/>
                      </a:lnTo>
                      <a:lnTo>
                        <a:pt x="166" y="488"/>
                      </a:lnTo>
                      <a:lnTo>
                        <a:pt x="128" y="618"/>
                      </a:lnTo>
                      <a:lnTo>
                        <a:pt x="118" y="614"/>
                      </a:lnTo>
                      <a:lnTo>
                        <a:pt x="146" y="502"/>
                      </a:lnTo>
                      <a:lnTo>
                        <a:pt x="146" y="502"/>
                      </a:lnTo>
                      <a:lnTo>
                        <a:pt x="96" y="532"/>
                      </a:lnTo>
                      <a:lnTo>
                        <a:pt x="76" y="602"/>
                      </a:lnTo>
                      <a:lnTo>
                        <a:pt x="66" y="598"/>
                      </a:lnTo>
                      <a:lnTo>
                        <a:pt x="82" y="540"/>
                      </a:lnTo>
                      <a:lnTo>
                        <a:pt x="82" y="540"/>
                      </a:lnTo>
                      <a:lnTo>
                        <a:pt x="48" y="556"/>
                      </a:lnTo>
                      <a:lnTo>
                        <a:pt x="14" y="568"/>
                      </a:lnTo>
                      <a:lnTo>
                        <a:pt x="12" y="570"/>
                      </a:lnTo>
                      <a:lnTo>
                        <a:pt x="10" y="566"/>
                      </a:lnTo>
                      <a:lnTo>
                        <a:pt x="10" y="566"/>
                      </a:lnTo>
                      <a:lnTo>
                        <a:pt x="6" y="562"/>
                      </a:lnTo>
                      <a:lnTo>
                        <a:pt x="0" y="552"/>
                      </a:lnTo>
                      <a:lnTo>
                        <a:pt x="4" y="550"/>
                      </a:lnTo>
                      <a:lnTo>
                        <a:pt x="4" y="550"/>
                      </a:lnTo>
                      <a:lnTo>
                        <a:pt x="30" y="526"/>
                      </a:lnTo>
                      <a:lnTo>
                        <a:pt x="60" y="506"/>
                      </a:lnTo>
                      <a:lnTo>
                        <a:pt x="4" y="490"/>
                      </a:lnTo>
                      <a:lnTo>
                        <a:pt x="8" y="482"/>
                      </a:lnTo>
                      <a:lnTo>
                        <a:pt x="74" y="498"/>
                      </a:lnTo>
                      <a:lnTo>
                        <a:pt x="74" y="498"/>
                      </a:lnTo>
                      <a:lnTo>
                        <a:pt x="124" y="470"/>
                      </a:lnTo>
                      <a:lnTo>
                        <a:pt x="16" y="438"/>
                      </a:lnTo>
                      <a:lnTo>
                        <a:pt x="18" y="428"/>
                      </a:lnTo>
                      <a:lnTo>
                        <a:pt x="146" y="460"/>
                      </a:lnTo>
                      <a:lnTo>
                        <a:pt x="146" y="460"/>
                      </a:lnTo>
                      <a:lnTo>
                        <a:pt x="158" y="454"/>
                      </a:lnTo>
                      <a:lnTo>
                        <a:pt x="158" y="454"/>
                      </a:lnTo>
                      <a:lnTo>
                        <a:pt x="220" y="420"/>
                      </a:lnTo>
                      <a:lnTo>
                        <a:pt x="250" y="402"/>
                      </a:lnTo>
                      <a:lnTo>
                        <a:pt x="280" y="382"/>
                      </a:lnTo>
                      <a:lnTo>
                        <a:pt x="280" y="382"/>
                      </a:lnTo>
                      <a:lnTo>
                        <a:pt x="278" y="382"/>
                      </a:lnTo>
                      <a:lnTo>
                        <a:pt x="278" y="382"/>
                      </a:lnTo>
                      <a:lnTo>
                        <a:pt x="256" y="382"/>
                      </a:lnTo>
                      <a:lnTo>
                        <a:pt x="234" y="384"/>
                      </a:lnTo>
                      <a:lnTo>
                        <a:pt x="234" y="384"/>
                      </a:lnTo>
                      <a:lnTo>
                        <a:pt x="214" y="386"/>
                      </a:lnTo>
                      <a:lnTo>
                        <a:pt x="214" y="386"/>
                      </a:lnTo>
                      <a:lnTo>
                        <a:pt x="182" y="388"/>
                      </a:lnTo>
                      <a:lnTo>
                        <a:pt x="152" y="388"/>
                      </a:lnTo>
                      <a:lnTo>
                        <a:pt x="122" y="386"/>
                      </a:lnTo>
                      <a:lnTo>
                        <a:pt x="94" y="382"/>
                      </a:lnTo>
                      <a:lnTo>
                        <a:pt x="90" y="382"/>
                      </a:lnTo>
                      <a:lnTo>
                        <a:pt x="90" y="366"/>
                      </a:lnTo>
                      <a:lnTo>
                        <a:pt x="94" y="366"/>
                      </a:lnTo>
                      <a:lnTo>
                        <a:pt x="94" y="366"/>
                      </a:lnTo>
                      <a:lnTo>
                        <a:pt x="124" y="362"/>
                      </a:lnTo>
                      <a:lnTo>
                        <a:pt x="154" y="360"/>
                      </a:lnTo>
                      <a:lnTo>
                        <a:pt x="184" y="360"/>
                      </a:lnTo>
                      <a:lnTo>
                        <a:pt x="212" y="360"/>
                      </a:lnTo>
                      <a:lnTo>
                        <a:pt x="212" y="360"/>
                      </a:lnTo>
                      <a:lnTo>
                        <a:pt x="236" y="362"/>
                      </a:lnTo>
                      <a:lnTo>
                        <a:pt x="236" y="362"/>
                      </a:lnTo>
                      <a:lnTo>
                        <a:pt x="274" y="364"/>
                      </a:lnTo>
                      <a:lnTo>
                        <a:pt x="274" y="364"/>
                      </a:lnTo>
                      <a:lnTo>
                        <a:pt x="282" y="362"/>
                      </a:lnTo>
                      <a:lnTo>
                        <a:pt x="282" y="362"/>
                      </a:lnTo>
                      <a:lnTo>
                        <a:pt x="252" y="342"/>
                      </a:lnTo>
                      <a:lnTo>
                        <a:pt x="222" y="326"/>
                      </a:lnTo>
                      <a:lnTo>
                        <a:pt x="158" y="294"/>
                      </a:lnTo>
                      <a:lnTo>
                        <a:pt x="158" y="294"/>
                      </a:lnTo>
                      <a:lnTo>
                        <a:pt x="150" y="288"/>
                      </a:lnTo>
                      <a:lnTo>
                        <a:pt x="18" y="320"/>
                      </a:lnTo>
                      <a:lnTo>
                        <a:pt x="16" y="310"/>
                      </a:lnTo>
                      <a:lnTo>
                        <a:pt x="128" y="278"/>
                      </a:lnTo>
                      <a:lnTo>
                        <a:pt x="128" y="278"/>
                      </a:lnTo>
                      <a:lnTo>
                        <a:pt x="76" y="250"/>
                      </a:lnTo>
                      <a:lnTo>
                        <a:pt x="8" y="268"/>
                      </a:lnTo>
                      <a:lnTo>
                        <a:pt x="4" y="258"/>
                      </a:lnTo>
                      <a:lnTo>
                        <a:pt x="62" y="242"/>
                      </a:lnTo>
                      <a:lnTo>
                        <a:pt x="62" y="242"/>
                      </a:lnTo>
                      <a:lnTo>
                        <a:pt x="32" y="220"/>
                      </a:lnTo>
                      <a:lnTo>
                        <a:pt x="4" y="198"/>
                      </a:lnTo>
                      <a:lnTo>
                        <a:pt x="2" y="196"/>
                      </a:lnTo>
                      <a:lnTo>
                        <a:pt x="4" y="192"/>
                      </a:lnTo>
                      <a:lnTo>
                        <a:pt x="4" y="192"/>
                      </a:lnTo>
                      <a:lnTo>
                        <a:pt x="8" y="182"/>
                      </a:lnTo>
                      <a:lnTo>
                        <a:pt x="12" y="178"/>
                      </a:lnTo>
                      <a:lnTo>
                        <a:pt x="16" y="178"/>
                      </a:lnTo>
                      <a:lnTo>
                        <a:pt x="16" y="178"/>
                      </a:lnTo>
                      <a:lnTo>
                        <a:pt x="48" y="190"/>
                      </a:lnTo>
                      <a:lnTo>
                        <a:pt x="80" y="206"/>
                      </a:lnTo>
                      <a:lnTo>
                        <a:pt x="66" y="150"/>
                      </a:lnTo>
                      <a:lnTo>
                        <a:pt x="76" y="148"/>
                      </a:lnTo>
                      <a:lnTo>
                        <a:pt x="96" y="214"/>
                      </a:lnTo>
                      <a:lnTo>
                        <a:pt x="96" y="214"/>
                      </a:lnTo>
                      <a:lnTo>
                        <a:pt x="144" y="244"/>
                      </a:lnTo>
                      <a:lnTo>
                        <a:pt x="118" y="134"/>
                      </a:lnTo>
                      <a:lnTo>
                        <a:pt x="128" y="130"/>
                      </a:lnTo>
                      <a:lnTo>
                        <a:pt x="164" y="256"/>
                      </a:lnTo>
                      <a:lnTo>
                        <a:pt x="164" y="256"/>
                      </a:lnTo>
                      <a:lnTo>
                        <a:pt x="176" y="264"/>
                      </a:lnTo>
                      <a:lnTo>
                        <a:pt x="176" y="264"/>
                      </a:lnTo>
                      <a:lnTo>
                        <a:pt x="236" y="302"/>
                      </a:lnTo>
                      <a:lnTo>
                        <a:pt x="268" y="320"/>
                      </a:lnTo>
                      <a:lnTo>
                        <a:pt x="300" y="334"/>
                      </a:lnTo>
                      <a:lnTo>
                        <a:pt x="300" y="334"/>
                      </a:lnTo>
                      <a:lnTo>
                        <a:pt x="286" y="314"/>
                      </a:lnTo>
                      <a:lnTo>
                        <a:pt x="272" y="292"/>
                      </a:lnTo>
                      <a:lnTo>
                        <a:pt x="272" y="292"/>
                      </a:lnTo>
                      <a:lnTo>
                        <a:pt x="260" y="276"/>
                      </a:lnTo>
                      <a:lnTo>
                        <a:pt x="260" y="276"/>
                      </a:lnTo>
                      <a:lnTo>
                        <a:pt x="244" y="248"/>
                      </a:lnTo>
                      <a:lnTo>
                        <a:pt x="228" y="222"/>
                      </a:lnTo>
                      <a:lnTo>
                        <a:pt x="214" y="196"/>
                      </a:lnTo>
                      <a:lnTo>
                        <a:pt x="204" y="170"/>
                      </a:lnTo>
                      <a:lnTo>
                        <a:pt x="202" y="168"/>
                      </a:lnTo>
                      <a:lnTo>
                        <a:pt x="216" y="158"/>
                      </a:lnTo>
                      <a:lnTo>
                        <a:pt x="218" y="162"/>
                      </a:lnTo>
                      <a:lnTo>
                        <a:pt x="218" y="162"/>
                      </a:lnTo>
                      <a:lnTo>
                        <a:pt x="238" y="186"/>
                      </a:lnTo>
                      <a:lnTo>
                        <a:pt x="254" y="210"/>
                      </a:lnTo>
                      <a:lnTo>
                        <a:pt x="270" y="236"/>
                      </a:lnTo>
                      <a:lnTo>
                        <a:pt x="282" y="262"/>
                      </a:lnTo>
                      <a:lnTo>
                        <a:pt x="282" y="262"/>
                      </a:lnTo>
                      <a:lnTo>
                        <a:pt x="294" y="282"/>
                      </a:lnTo>
                      <a:lnTo>
                        <a:pt x="294" y="282"/>
                      </a:lnTo>
                      <a:lnTo>
                        <a:pt x="304" y="304"/>
                      </a:lnTo>
                      <a:lnTo>
                        <a:pt x="316" y="326"/>
                      </a:lnTo>
                      <a:lnTo>
                        <a:pt x="316" y="326"/>
                      </a:lnTo>
                      <a:lnTo>
                        <a:pt x="318" y="290"/>
                      </a:lnTo>
                      <a:lnTo>
                        <a:pt x="318" y="254"/>
                      </a:lnTo>
                      <a:lnTo>
                        <a:pt x="316" y="184"/>
                      </a:lnTo>
                      <a:lnTo>
                        <a:pt x="316" y="184"/>
                      </a:lnTo>
                      <a:lnTo>
                        <a:pt x="314" y="174"/>
                      </a:lnTo>
                      <a:lnTo>
                        <a:pt x="222" y="76"/>
                      </a:lnTo>
                      <a:lnTo>
                        <a:pt x="230" y="70"/>
                      </a:lnTo>
                      <a:lnTo>
                        <a:pt x="312" y="150"/>
                      </a:lnTo>
                      <a:lnTo>
                        <a:pt x="312" y="150"/>
                      </a:lnTo>
                      <a:lnTo>
                        <a:pt x="312" y="92"/>
                      </a:lnTo>
                      <a:lnTo>
                        <a:pt x="262" y="40"/>
                      </a:lnTo>
                      <a:lnTo>
                        <a:pt x="268" y="34"/>
                      </a:lnTo>
                      <a:lnTo>
                        <a:pt x="312" y="74"/>
                      </a:lnTo>
                      <a:lnTo>
                        <a:pt x="312" y="74"/>
                      </a:lnTo>
                      <a:lnTo>
                        <a:pt x="314" y="38"/>
                      </a:lnTo>
                      <a:lnTo>
                        <a:pt x="320" y="2"/>
                      </a:lnTo>
                      <a:lnTo>
                        <a:pt x="322" y="0"/>
                      </a:lnTo>
                      <a:lnTo>
                        <a:pt x="324" y="0"/>
                      </a:lnTo>
                      <a:lnTo>
                        <a:pt x="340" y="0"/>
                      </a:lnTo>
                      <a:lnTo>
                        <a:pt x="342" y="0"/>
                      </a:lnTo>
                      <a:lnTo>
                        <a:pt x="342" y="2"/>
                      </a:lnTo>
                      <a:lnTo>
                        <a:pt x="342" y="2"/>
                      </a:lnTo>
                      <a:lnTo>
                        <a:pt x="348" y="38"/>
                      </a:lnTo>
                      <a:lnTo>
                        <a:pt x="352" y="74"/>
                      </a:lnTo>
                      <a:lnTo>
                        <a:pt x="394" y="34"/>
                      </a:lnTo>
                      <a:lnTo>
                        <a:pt x="400" y="40"/>
                      </a:lnTo>
                      <a:lnTo>
                        <a:pt x="352" y="90"/>
                      </a:lnTo>
                      <a:lnTo>
                        <a:pt x="352" y="90"/>
                      </a:lnTo>
                      <a:lnTo>
                        <a:pt x="352" y="148"/>
                      </a:lnTo>
                      <a:lnTo>
                        <a:pt x="432" y="70"/>
                      </a:lnTo>
                      <a:lnTo>
                        <a:pt x="440" y="76"/>
                      </a:lnTo>
                      <a:lnTo>
                        <a:pt x="350" y="172"/>
                      </a:lnTo>
                      <a:lnTo>
                        <a:pt x="350" y="172"/>
                      </a:lnTo>
                      <a:lnTo>
                        <a:pt x="350" y="184"/>
                      </a:lnTo>
                      <a:lnTo>
                        <a:pt x="350" y="184"/>
                      </a:lnTo>
                      <a:lnTo>
                        <a:pt x="346" y="254"/>
                      </a:lnTo>
                      <a:lnTo>
                        <a:pt x="346" y="288"/>
                      </a:lnTo>
                      <a:lnTo>
                        <a:pt x="348" y="324"/>
                      </a:lnTo>
                      <a:lnTo>
                        <a:pt x="348" y="324"/>
                      </a:lnTo>
                      <a:lnTo>
                        <a:pt x="360" y="302"/>
                      </a:lnTo>
                      <a:lnTo>
                        <a:pt x="372" y="280"/>
                      </a:lnTo>
                      <a:lnTo>
                        <a:pt x="372" y="280"/>
                      </a:lnTo>
                      <a:lnTo>
                        <a:pt x="380" y="262"/>
                      </a:lnTo>
                      <a:lnTo>
                        <a:pt x="380" y="262"/>
                      </a:lnTo>
                      <a:lnTo>
                        <a:pt x="394" y="234"/>
                      </a:lnTo>
                      <a:lnTo>
                        <a:pt x="410" y="206"/>
                      </a:lnTo>
                      <a:lnTo>
                        <a:pt x="426" y="182"/>
                      </a:lnTo>
                      <a:lnTo>
                        <a:pt x="444" y="160"/>
                      </a:lnTo>
                      <a:lnTo>
                        <a:pt x="446" y="156"/>
                      </a:lnTo>
                      <a:lnTo>
                        <a:pt x="460" y="164"/>
                      </a:lnTo>
                      <a:lnTo>
                        <a:pt x="458" y="168"/>
                      </a:lnTo>
                      <a:lnTo>
                        <a:pt x="458" y="168"/>
                      </a:lnTo>
                      <a:lnTo>
                        <a:pt x="446" y="196"/>
                      </a:lnTo>
                      <a:lnTo>
                        <a:pt x="432" y="224"/>
                      </a:lnTo>
                      <a:lnTo>
                        <a:pt x="418" y="250"/>
                      </a:lnTo>
                      <a:lnTo>
                        <a:pt x="402" y="274"/>
                      </a:lnTo>
                      <a:lnTo>
                        <a:pt x="402" y="274"/>
                      </a:lnTo>
                      <a:lnTo>
                        <a:pt x="390" y="294"/>
                      </a:lnTo>
                      <a:lnTo>
                        <a:pt x="390" y="294"/>
                      </a:lnTo>
                      <a:lnTo>
                        <a:pt x="376" y="316"/>
                      </a:lnTo>
                      <a:lnTo>
                        <a:pt x="364" y="338"/>
                      </a:lnTo>
                      <a:lnTo>
                        <a:pt x="364" y="338"/>
                      </a:lnTo>
                      <a:lnTo>
                        <a:pt x="396" y="322"/>
                      </a:lnTo>
                      <a:lnTo>
                        <a:pt x="428" y="304"/>
                      </a:lnTo>
                      <a:lnTo>
                        <a:pt x="488" y="266"/>
                      </a:lnTo>
                      <a:lnTo>
                        <a:pt x="488" y="266"/>
                      </a:lnTo>
                      <a:lnTo>
                        <a:pt x="496" y="260"/>
                      </a:lnTo>
                      <a:lnTo>
                        <a:pt x="534" y="130"/>
                      </a:lnTo>
                      <a:lnTo>
                        <a:pt x="544" y="134"/>
                      </a:lnTo>
                      <a:lnTo>
                        <a:pt x="516" y="246"/>
                      </a:lnTo>
                      <a:lnTo>
                        <a:pt x="516" y="246"/>
                      </a:lnTo>
                      <a:lnTo>
                        <a:pt x="566" y="216"/>
                      </a:lnTo>
                      <a:lnTo>
                        <a:pt x="586" y="148"/>
                      </a:lnTo>
                      <a:lnTo>
                        <a:pt x="594" y="150"/>
                      </a:lnTo>
                      <a:lnTo>
                        <a:pt x="580" y="208"/>
                      </a:lnTo>
                      <a:lnTo>
                        <a:pt x="580" y="208"/>
                      </a:lnTo>
                      <a:lnTo>
                        <a:pt x="614" y="192"/>
                      </a:lnTo>
                      <a:lnTo>
                        <a:pt x="648" y="180"/>
                      </a:lnTo>
                      <a:lnTo>
                        <a:pt x="650" y="178"/>
                      </a:lnTo>
                      <a:lnTo>
                        <a:pt x="652" y="182"/>
                      </a:lnTo>
                      <a:lnTo>
                        <a:pt x="652" y="182"/>
                      </a:lnTo>
                      <a:lnTo>
                        <a:pt x="658" y="192"/>
                      </a:lnTo>
                      <a:lnTo>
                        <a:pt x="660" y="196"/>
                      </a:lnTo>
                      <a:lnTo>
                        <a:pt x="658" y="198"/>
                      </a:lnTo>
                      <a:lnTo>
                        <a:pt x="658" y="198"/>
                      </a:lnTo>
                      <a:lnTo>
                        <a:pt x="630" y="222"/>
                      </a:lnTo>
                      <a:lnTo>
                        <a:pt x="602" y="242"/>
                      </a:lnTo>
                      <a:lnTo>
                        <a:pt x="658" y="258"/>
                      </a:lnTo>
                      <a:lnTo>
                        <a:pt x="654" y="268"/>
                      </a:lnTo>
                      <a:lnTo>
                        <a:pt x="588" y="250"/>
                      </a:lnTo>
                      <a:lnTo>
                        <a:pt x="588" y="250"/>
                      </a:lnTo>
                      <a:lnTo>
                        <a:pt x="538" y="278"/>
                      </a:lnTo>
                      <a:lnTo>
                        <a:pt x="646" y="310"/>
                      </a:lnTo>
                      <a:lnTo>
                        <a:pt x="644" y="320"/>
                      </a:lnTo>
                      <a:lnTo>
                        <a:pt x="516" y="290"/>
                      </a:lnTo>
                      <a:lnTo>
                        <a:pt x="516" y="290"/>
                      </a:lnTo>
                      <a:lnTo>
                        <a:pt x="504" y="296"/>
                      </a:lnTo>
                      <a:lnTo>
                        <a:pt x="504" y="296"/>
                      </a:lnTo>
                      <a:lnTo>
                        <a:pt x="444" y="326"/>
                      </a:lnTo>
                      <a:lnTo>
                        <a:pt x="416" y="344"/>
                      </a:lnTo>
                      <a:lnTo>
                        <a:pt x="386" y="362"/>
                      </a:lnTo>
                      <a:lnTo>
                        <a:pt x="386" y="362"/>
                      </a:lnTo>
                      <a:lnTo>
                        <a:pt x="388" y="362"/>
                      </a:lnTo>
                      <a:lnTo>
                        <a:pt x="388" y="362"/>
                      </a:lnTo>
                      <a:lnTo>
                        <a:pt x="410" y="362"/>
                      </a:lnTo>
                      <a:lnTo>
                        <a:pt x="432" y="360"/>
                      </a:lnTo>
                      <a:lnTo>
                        <a:pt x="432" y="360"/>
                      </a:lnTo>
                      <a:lnTo>
                        <a:pt x="452" y="358"/>
                      </a:lnTo>
                      <a:lnTo>
                        <a:pt x="452" y="358"/>
                      </a:lnTo>
                      <a:lnTo>
                        <a:pt x="484" y="356"/>
                      </a:lnTo>
                      <a:lnTo>
                        <a:pt x="514" y="356"/>
                      </a:lnTo>
                      <a:lnTo>
                        <a:pt x="544" y="358"/>
                      </a:lnTo>
                      <a:lnTo>
                        <a:pt x="572" y="362"/>
                      </a:lnTo>
                      <a:lnTo>
                        <a:pt x="576" y="362"/>
                      </a:lnTo>
                      <a:lnTo>
                        <a:pt x="576" y="378"/>
                      </a:lnTo>
                      <a:lnTo>
                        <a:pt x="572" y="378"/>
                      </a:lnTo>
                      <a:lnTo>
                        <a:pt x="572" y="378"/>
                      </a:lnTo>
                      <a:lnTo>
                        <a:pt x="530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52" y="384"/>
                      </a:lnTo>
                      <a:lnTo>
                        <a:pt x="452" y="384"/>
                      </a:lnTo>
                      <a:lnTo>
                        <a:pt x="430" y="382"/>
                      </a:lnTo>
                      <a:lnTo>
                        <a:pt x="430" y="382"/>
                      </a:lnTo>
                      <a:lnTo>
                        <a:pt x="392" y="382"/>
                      </a:lnTo>
                      <a:lnTo>
                        <a:pt x="392" y="382"/>
                      </a:lnTo>
                      <a:lnTo>
                        <a:pt x="374" y="382"/>
                      </a:lnTo>
                      <a:lnTo>
                        <a:pt x="374" y="382"/>
                      </a:lnTo>
                      <a:lnTo>
                        <a:pt x="406" y="402"/>
                      </a:lnTo>
                      <a:lnTo>
                        <a:pt x="438" y="422"/>
                      </a:lnTo>
                      <a:lnTo>
                        <a:pt x="470" y="440"/>
                      </a:lnTo>
                      <a:lnTo>
                        <a:pt x="502" y="456"/>
                      </a:lnTo>
                      <a:lnTo>
                        <a:pt x="502" y="456"/>
                      </a:lnTo>
                      <a:lnTo>
                        <a:pt x="512" y="460"/>
                      </a:lnTo>
                      <a:lnTo>
                        <a:pt x="644" y="428"/>
                      </a:lnTo>
                      <a:lnTo>
                        <a:pt x="646" y="438"/>
                      </a:lnTo>
                      <a:lnTo>
                        <a:pt x="534" y="470"/>
                      </a:lnTo>
                      <a:lnTo>
                        <a:pt x="534" y="470"/>
                      </a:lnTo>
                      <a:lnTo>
                        <a:pt x="586" y="498"/>
                      </a:lnTo>
                      <a:lnTo>
                        <a:pt x="654" y="482"/>
                      </a:lnTo>
                      <a:lnTo>
                        <a:pt x="658" y="490"/>
                      </a:lnTo>
                      <a:lnTo>
                        <a:pt x="600" y="508"/>
                      </a:lnTo>
                      <a:lnTo>
                        <a:pt x="600" y="508"/>
                      </a:lnTo>
                      <a:lnTo>
                        <a:pt x="630" y="528"/>
                      </a:lnTo>
                      <a:lnTo>
                        <a:pt x="658" y="550"/>
                      </a:lnTo>
                      <a:lnTo>
                        <a:pt x="660" y="55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7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8" name="Freeform 37"/>
                <p:cNvSpPr>
                  <a:spLocks noChangeAspect="1" noEditPoints="1"/>
                </p:cNvSpPr>
                <p:nvPr/>
              </p:nvSpPr>
              <p:spPr bwMode="auto">
                <a:xfrm rot="1068398">
                  <a:off x="7584101" y="5390385"/>
                  <a:ext cx="1184990" cy="1349332"/>
                </a:xfrm>
                <a:custGeom>
                  <a:avLst/>
                  <a:gdLst>
                    <a:gd name="T0" fmla="*/ 810 w 822"/>
                    <a:gd name="T1" fmla="*/ 600 h 936"/>
                    <a:gd name="T2" fmla="*/ 784 w 822"/>
                    <a:gd name="T3" fmla="*/ 560 h 936"/>
                    <a:gd name="T4" fmla="*/ 684 w 822"/>
                    <a:gd name="T5" fmla="*/ 478 h 936"/>
                    <a:gd name="T6" fmla="*/ 684 w 822"/>
                    <a:gd name="T7" fmla="*/ 452 h 936"/>
                    <a:gd name="T8" fmla="*/ 782 w 822"/>
                    <a:gd name="T9" fmla="*/ 366 h 936"/>
                    <a:gd name="T10" fmla="*/ 808 w 822"/>
                    <a:gd name="T11" fmla="*/ 326 h 936"/>
                    <a:gd name="T12" fmla="*/ 810 w 822"/>
                    <a:gd name="T13" fmla="*/ 220 h 936"/>
                    <a:gd name="T14" fmla="*/ 700 w 822"/>
                    <a:gd name="T15" fmla="*/ 280 h 936"/>
                    <a:gd name="T16" fmla="*/ 644 w 822"/>
                    <a:gd name="T17" fmla="*/ 312 h 936"/>
                    <a:gd name="T18" fmla="*/ 554 w 822"/>
                    <a:gd name="T19" fmla="*/ 232 h 936"/>
                    <a:gd name="T20" fmla="*/ 526 w 822"/>
                    <a:gd name="T21" fmla="*/ 260 h 936"/>
                    <a:gd name="T22" fmla="*/ 498 w 822"/>
                    <a:gd name="T23" fmla="*/ 80 h 936"/>
                    <a:gd name="T24" fmla="*/ 476 w 822"/>
                    <a:gd name="T25" fmla="*/ 38 h 936"/>
                    <a:gd name="T26" fmla="*/ 396 w 822"/>
                    <a:gd name="T27" fmla="*/ 94 h 936"/>
                    <a:gd name="T28" fmla="*/ 396 w 822"/>
                    <a:gd name="T29" fmla="*/ 154 h 936"/>
                    <a:gd name="T30" fmla="*/ 392 w 822"/>
                    <a:gd name="T31" fmla="*/ 352 h 936"/>
                    <a:gd name="T32" fmla="*/ 288 w 822"/>
                    <a:gd name="T33" fmla="*/ 252 h 936"/>
                    <a:gd name="T34" fmla="*/ 322 w 822"/>
                    <a:gd name="T35" fmla="*/ 392 h 936"/>
                    <a:gd name="T36" fmla="*/ 146 w 822"/>
                    <a:gd name="T37" fmla="*/ 294 h 936"/>
                    <a:gd name="T38" fmla="*/ 92 w 822"/>
                    <a:gd name="T39" fmla="*/ 264 h 936"/>
                    <a:gd name="T40" fmla="*/ 6 w 822"/>
                    <a:gd name="T41" fmla="*/ 312 h 936"/>
                    <a:gd name="T42" fmla="*/ 32 w 822"/>
                    <a:gd name="T43" fmla="*/ 352 h 936"/>
                    <a:gd name="T44" fmla="*/ 176 w 822"/>
                    <a:gd name="T45" fmla="*/ 462 h 936"/>
                    <a:gd name="T46" fmla="*/ 136 w 822"/>
                    <a:gd name="T47" fmla="*/ 472 h 936"/>
                    <a:gd name="T48" fmla="*/ 158 w 822"/>
                    <a:gd name="T49" fmla="*/ 592 h 936"/>
                    <a:gd name="T50" fmla="*/ 104 w 822"/>
                    <a:gd name="T51" fmla="*/ 626 h 936"/>
                    <a:gd name="T52" fmla="*/ 0 w 822"/>
                    <a:gd name="T53" fmla="*/ 688 h 936"/>
                    <a:gd name="T54" fmla="*/ 94 w 822"/>
                    <a:gd name="T55" fmla="*/ 744 h 936"/>
                    <a:gd name="T56" fmla="*/ 142 w 822"/>
                    <a:gd name="T57" fmla="*/ 742 h 936"/>
                    <a:gd name="T58" fmla="*/ 262 w 822"/>
                    <a:gd name="T59" fmla="*/ 696 h 936"/>
                    <a:gd name="T60" fmla="*/ 284 w 822"/>
                    <a:gd name="T61" fmla="*/ 708 h 936"/>
                    <a:gd name="T62" fmla="*/ 310 w 822"/>
                    <a:gd name="T63" fmla="*/ 836 h 936"/>
                    <a:gd name="T64" fmla="*/ 332 w 822"/>
                    <a:gd name="T65" fmla="*/ 878 h 936"/>
                    <a:gd name="T66" fmla="*/ 422 w 822"/>
                    <a:gd name="T67" fmla="*/ 936 h 936"/>
                    <a:gd name="T68" fmla="*/ 426 w 822"/>
                    <a:gd name="T69" fmla="*/ 808 h 936"/>
                    <a:gd name="T70" fmla="*/ 426 w 822"/>
                    <a:gd name="T71" fmla="*/ 742 h 936"/>
                    <a:gd name="T72" fmla="*/ 540 w 822"/>
                    <a:gd name="T73" fmla="*/ 706 h 936"/>
                    <a:gd name="T74" fmla="*/ 530 w 822"/>
                    <a:gd name="T75" fmla="*/ 666 h 936"/>
                    <a:gd name="T76" fmla="*/ 700 w 822"/>
                    <a:gd name="T77" fmla="*/ 734 h 936"/>
                    <a:gd name="T78" fmla="*/ 746 w 822"/>
                    <a:gd name="T79" fmla="*/ 736 h 936"/>
                    <a:gd name="T80" fmla="*/ 306 w 822"/>
                    <a:gd name="T81" fmla="*/ 494 h 936"/>
                    <a:gd name="T82" fmla="*/ 302 w 822"/>
                    <a:gd name="T83" fmla="*/ 450 h 936"/>
                    <a:gd name="T84" fmla="*/ 306 w 822"/>
                    <a:gd name="T85" fmla="*/ 494 h 936"/>
                    <a:gd name="T86" fmla="*/ 488 w 822"/>
                    <a:gd name="T87" fmla="*/ 388 h 936"/>
                    <a:gd name="T88" fmla="*/ 438 w 822"/>
                    <a:gd name="T89" fmla="*/ 360 h 936"/>
                    <a:gd name="T90" fmla="*/ 382 w 822"/>
                    <a:gd name="T91" fmla="*/ 360 h 936"/>
                    <a:gd name="T92" fmla="*/ 334 w 822"/>
                    <a:gd name="T93" fmla="*/ 388 h 936"/>
                    <a:gd name="T94" fmla="*/ 334 w 822"/>
                    <a:gd name="T95" fmla="*/ 542 h 936"/>
                    <a:gd name="T96" fmla="*/ 382 w 822"/>
                    <a:gd name="T97" fmla="*/ 570 h 936"/>
                    <a:gd name="T98" fmla="*/ 396 w 822"/>
                    <a:gd name="T99" fmla="*/ 540 h 936"/>
                    <a:gd name="T100" fmla="*/ 346 w 822"/>
                    <a:gd name="T101" fmla="*/ 508 h 936"/>
                    <a:gd name="T102" fmla="*/ 334 w 822"/>
                    <a:gd name="T103" fmla="*/ 464 h 936"/>
                    <a:gd name="T104" fmla="*/ 356 w 822"/>
                    <a:gd name="T105" fmla="*/ 410 h 936"/>
                    <a:gd name="T106" fmla="*/ 410 w 822"/>
                    <a:gd name="T107" fmla="*/ 388 h 936"/>
                    <a:gd name="T108" fmla="*/ 454 w 822"/>
                    <a:gd name="T109" fmla="*/ 400 h 936"/>
                    <a:gd name="T110" fmla="*/ 486 w 822"/>
                    <a:gd name="T111" fmla="*/ 450 h 936"/>
                    <a:gd name="T112" fmla="*/ 482 w 822"/>
                    <a:gd name="T113" fmla="*/ 494 h 936"/>
                    <a:gd name="T114" fmla="*/ 440 w 822"/>
                    <a:gd name="T115" fmla="*/ 536 h 936"/>
                    <a:gd name="T116" fmla="*/ 522 w 822"/>
                    <a:gd name="T117" fmla="*/ 656 h 936"/>
                    <a:gd name="T118" fmla="*/ 466 w 822"/>
                    <a:gd name="T119" fmla="*/ 560 h 936"/>
                    <a:gd name="T120" fmla="*/ 516 w 822"/>
                    <a:gd name="T121" fmla="*/ 436 h 936"/>
                    <a:gd name="T122" fmla="*/ 520 w 822"/>
                    <a:gd name="T123" fmla="*/ 480 h 936"/>
                    <a:gd name="T124" fmla="*/ 516 w 822"/>
                    <a:gd name="T125" fmla="*/ 43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822" h="936">
                      <a:moveTo>
                        <a:pt x="822" y="688"/>
                      </a:moveTo>
                      <a:lnTo>
                        <a:pt x="740" y="638"/>
                      </a:lnTo>
                      <a:lnTo>
                        <a:pt x="814" y="618"/>
                      </a:lnTo>
                      <a:lnTo>
                        <a:pt x="810" y="600"/>
                      </a:lnTo>
                      <a:lnTo>
                        <a:pt x="714" y="624"/>
                      </a:lnTo>
                      <a:lnTo>
                        <a:pt x="688" y="606"/>
                      </a:lnTo>
                      <a:lnTo>
                        <a:pt x="790" y="578"/>
                      </a:lnTo>
                      <a:lnTo>
                        <a:pt x="784" y="560"/>
                      </a:lnTo>
                      <a:lnTo>
                        <a:pt x="660" y="590"/>
                      </a:lnTo>
                      <a:lnTo>
                        <a:pt x="518" y="504"/>
                      </a:lnTo>
                      <a:lnTo>
                        <a:pt x="646" y="468"/>
                      </a:lnTo>
                      <a:lnTo>
                        <a:pt x="684" y="478"/>
                      </a:lnTo>
                      <a:lnTo>
                        <a:pt x="686" y="472"/>
                      </a:lnTo>
                      <a:lnTo>
                        <a:pt x="656" y="464"/>
                      </a:lnTo>
                      <a:lnTo>
                        <a:pt x="686" y="456"/>
                      </a:lnTo>
                      <a:lnTo>
                        <a:pt x="684" y="452"/>
                      </a:lnTo>
                      <a:lnTo>
                        <a:pt x="646" y="462"/>
                      </a:lnTo>
                      <a:lnTo>
                        <a:pt x="518" y="426"/>
                      </a:lnTo>
                      <a:lnTo>
                        <a:pt x="662" y="338"/>
                      </a:lnTo>
                      <a:lnTo>
                        <a:pt x="782" y="366"/>
                      </a:lnTo>
                      <a:lnTo>
                        <a:pt x="788" y="348"/>
                      </a:lnTo>
                      <a:lnTo>
                        <a:pt x="690" y="320"/>
                      </a:lnTo>
                      <a:lnTo>
                        <a:pt x="718" y="304"/>
                      </a:lnTo>
                      <a:lnTo>
                        <a:pt x="808" y="326"/>
                      </a:lnTo>
                      <a:lnTo>
                        <a:pt x="812" y="310"/>
                      </a:lnTo>
                      <a:lnTo>
                        <a:pt x="742" y="290"/>
                      </a:lnTo>
                      <a:lnTo>
                        <a:pt x="822" y="242"/>
                      </a:lnTo>
                      <a:lnTo>
                        <a:pt x="810" y="220"/>
                      </a:lnTo>
                      <a:lnTo>
                        <a:pt x="726" y="266"/>
                      </a:lnTo>
                      <a:lnTo>
                        <a:pt x="744" y="192"/>
                      </a:lnTo>
                      <a:lnTo>
                        <a:pt x="728" y="186"/>
                      </a:lnTo>
                      <a:lnTo>
                        <a:pt x="700" y="280"/>
                      </a:lnTo>
                      <a:lnTo>
                        <a:pt x="672" y="296"/>
                      </a:lnTo>
                      <a:lnTo>
                        <a:pt x="698" y="194"/>
                      </a:lnTo>
                      <a:lnTo>
                        <a:pt x="680" y="188"/>
                      </a:lnTo>
                      <a:lnTo>
                        <a:pt x="644" y="312"/>
                      </a:lnTo>
                      <a:lnTo>
                        <a:pt x="498" y="392"/>
                      </a:lnTo>
                      <a:lnTo>
                        <a:pt x="530" y="262"/>
                      </a:lnTo>
                      <a:lnTo>
                        <a:pt x="558" y="234"/>
                      </a:lnTo>
                      <a:lnTo>
                        <a:pt x="554" y="232"/>
                      </a:lnTo>
                      <a:lnTo>
                        <a:pt x="534" y="252"/>
                      </a:lnTo>
                      <a:lnTo>
                        <a:pt x="540" y="222"/>
                      </a:lnTo>
                      <a:lnTo>
                        <a:pt x="536" y="222"/>
                      </a:lnTo>
                      <a:lnTo>
                        <a:pt x="526" y="260"/>
                      </a:lnTo>
                      <a:lnTo>
                        <a:pt x="430" y="352"/>
                      </a:lnTo>
                      <a:lnTo>
                        <a:pt x="426" y="182"/>
                      </a:lnTo>
                      <a:lnTo>
                        <a:pt x="512" y="94"/>
                      </a:lnTo>
                      <a:lnTo>
                        <a:pt x="498" y="80"/>
                      </a:lnTo>
                      <a:lnTo>
                        <a:pt x="426" y="150"/>
                      </a:lnTo>
                      <a:lnTo>
                        <a:pt x="426" y="118"/>
                      </a:lnTo>
                      <a:lnTo>
                        <a:pt x="490" y="52"/>
                      </a:lnTo>
                      <a:lnTo>
                        <a:pt x="476" y="38"/>
                      </a:lnTo>
                      <a:lnTo>
                        <a:pt x="424" y="90"/>
                      </a:lnTo>
                      <a:lnTo>
                        <a:pt x="422" y="0"/>
                      </a:lnTo>
                      <a:lnTo>
                        <a:pt x="398" y="0"/>
                      </a:lnTo>
                      <a:lnTo>
                        <a:pt x="396" y="94"/>
                      </a:lnTo>
                      <a:lnTo>
                        <a:pt x="340" y="40"/>
                      </a:lnTo>
                      <a:lnTo>
                        <a:pt x="328" y="52"/>
                      </a:lnTo>
                      <a:lnTo>
                        <a:pt x="396" y="122"/>
                      </a:lnTo>
                      <a:lnTo>
                        <a:pt x="396" y="154"/>
                      </a:lnTo>
                      <a:lnTo>
                        <a:pt x="318" y="80"/>
                      </a:lnTo>
                      <a:lnTo>
                        <a:pt x="306" y="94"/>
                      </a:lnTo>
                      <a:lnTo>
                        <a:pt x="394" y="186"/>
                      </a:lnTo>
                      <a:lnTo>
                        <a:pt x="392" y="352"/>
                      </a:lnTo>
                      <a:lnTo>
                        <a:pt x="296" y="260"/>
                      </a:lnTo>
                      <a:lnTo>
                        <a:pt x="284" y="222"/>
                      </a:lnTo>
                      <a:lnTo>
                        <a:pt x="280" y="222"/>
                      </a:lnTo>
                      <a:lnTo>
                        <a:pt x="288" y="252"/>
                      </a:lnTo>
                      <a:lnTo>
                        <a:pt x="266" y="232"/>
                      </a:lnTo>
                      <a:lnTo>
                        <a:pt x="262" y="234"/>
                      </a:lnTo>
                      <a:lnTo>
                        <a:pt x="290" y="262"/>
                      </a:lnTo>
                      <a:lnTo>
                        <a:pt x="322" y="392"/>
                      </a:lnTo>
                      <a:lnTo>
                        <a:pt x="174" y="310"/>
                      </a:lnTo>
                      <a:lnTo>
                        <a:pt x="140" y="192"/>
                      </a:lnTo>
                      <a:lnTo>
                        <a:pt x="122" y="196"/>
                      </a:lnTo>
                      <a:lnTo>
                        <a:pt x="146" y="294"/>
                      </a:lnTo>
                      <a:lnTo>
                        <a:pt x="118" y="280"/>
                      </a:lnTo>
                      <a:lnTo>
                        <a:pt x="92" y="190"/>
                      </a:lnTo>
                      <a:lnTo>
                        <a:pt x="74" y="194"/>
                      </a:lnTo>
                      <a:lnTo>
                        <a:pt x="92" y="264"/>
                      </a:lnTo>
                      <a:lnTo>
                        <a:pt x="12" y="220"/>
                      </a:lnTo>
                      <a:lnTo>
                        <a:pt x="0" y="242"/>
                      </a:lnTo>
                      <a:lnTo>
                        <a:pt x="82" y="290"/>
                      </a:lnTo>
                      <a:lnTo>
                        <a:pt x="6" y="312"/>
                      </a:lnTo>
                      <a:lnTo>
                        <a:pt x="12" y="330"/>
                      </a:lnTo>
                      <a:lnTo>
                        <a:pt x="106" y="306"/>
                      </a:lnTo>
                      <a:lnTo>
                        <a:pt x="134" y="322"/>
                      </a:lnTo>
                      <a:lnTo>
                        <a:pt x="32" y="352"/>
                      </a:lnTo>
                      <a:lnTo>
                        <a:pt x="36" y="370"/>
                      </a:lnTo>
                      <a:lnTo>
                        <a:pt x="162" y="340"/>
                      </a:lnTo>
                      <a:lnTo>
                        <a:pt x="304" y="424"/>
                      </a:lnTo>
                      <a:lnTo>
                        <a:pt x="176" y="462"/>
                      </a:lnTo>
                      <a:lnTo>
                        <a:pt x="138" y="452"/>
                      </a:lnTo>
                      <a:lnTo>
                        <a:pt x="136" y="456"/>
                      </a:lnTo>
                      <a:lnTo>
                        <a:pt x="164" y="464"/>
                      </a:lnTo>
                      <a:lnTo>
                        <a:pt x="136" y="472"/>
                      </a:lnTo>
                      <a:lnTo>
                        <a:pt x="138" y="478"/>
                      </a:lnTo>
                      <a:lnTo>
                        <a:pt x="176" y="468"/>
                      </a:lnTo>
                      <a:lnTo>
                        <a:pt x="302" y="504"/>
                      </a:lnTo>
                      <a:lnTo>
                        <a:pt x="158" y="592"/>
                      </a:lnTo>
                      <a:lnTo>
                        <a:pt x="38" y="562"/>
                      </a:lnTo>
                      <a:lnTo>
                        <a:pt x="34" y="580"/>
                      </a:lnTo>
                      <a:lnTo>
                        <a:pt x="130" y="608"/>
                      </a:lnTo>
                      <a:lnTo>
                        <a:pt x="104" y="626"/>
                      </a:lnTo>
                      <a:lnTo>
                        <a:pt x="14" y="604"/>
                      </a:lnTo>
                      <a:lnTo>
                        <a:pt x="8" y="620"/>
                      </a:lnTo>
                      <a:lnTo>
                        <a:pt x="78" y="640"/>
                      </a:lnTo>
                      <a:lnTo>
                        <a:pt x="0" y="688"/>
                      </a:lnTo>
                      <a:lnTo>
                        <a:pt x="12" y="710"/>
                      </a:lnTo>
                      <a:lnTo>
                        <a:pt x="96" y="664"/>
                      </a:lnTo>
                      <a:lnTo>
                        <a:pt x="76" y="738"/>
                      </a:lnTo>
                      <a:lnTo>
                        <a:pt x="94" y="744"/>
                      </a:lnTo>
                      <a:lnTo>
                        <a:pt x="122" y="648"/>
                      </a:lnTo>
                      <a:lnTo>
                        <a:pt x="150" y="634"/>
                      </a:lnTo>
                      <a:lnTo>
                        <a:pt x="124" y="736"/>
                      </a:lnTo>
                      <a:lnTo>
                        <a:pt x="142" y="742"/>
                      </a:lnTo>
                      <a:lnTo>
                        <a:pt x="178" y="618"/>
                      </a:lnTo>
                      <a:lnTo>
                        <a:pt x="322" y="538"/>
                      </a:lnTo>
                      <a:lnTo>
                        <a:pt x="290" y="666"/>
                      </a:lnTo>
                      <a:lnTo>
                        <a:pt x="262" y="696"/>
                      </a:lnTo>
                      <a:lnTo>
                        <a:pt x="266" y="698"/>
                      </a:lnTo>
                      <a:lnTo>
                        <a:pt x="288" y="678"/>
                      </a:lnTo>
                      <a:lnTo>
                        <a:pt x="280" y="706"/>
                      </a:lnTo>
                      <a:lnTo>
                        <a:pt x="284" y="708"/>
                      </a:lnTo>
                      <a:lnTo>
                        <a:pt x="296" y="670"/>
                      </a:lnTo>
                      <a:lnTo>
                        <a:pt x="390" y="578"/>
                      </a:lnTo>
                      <a:lnTo>
                        <a:pt x="394" y="746"/>
                      </a:lnTo>
                      <a:lnTo>
                        <a:pt x="310" y="836"/>
                      </a:lnTo>
                      <a:lnTo>
                        <a:pt x="322" y="850"/>
                      </a:lnTo>
                      <a:lnTo>
                        <a:pt x="396" y="780"/>
                      </a:lnTo>
                      <a:lnTo>
                        <a:pt x="396" y="812"/>
                      </a:lnTo>
                      <a:lnTo>
                        <a:pt x="332" y="878"/>
                      </a:lnTo>
                      <a:lnTo>
                        <a:pt x="344" y="890"/>
                      </a:lnTo>
                      <a:lnTo>
                        <a:pt x="396" y="842"/>
                      </a:lnTo>
                      <a:lnTo>
                        <a:pt x="398" y="936"/>
                      </a:lnTo>
                      <a:lnTo>
                        <a:pt x="422" y="936"/>
                      </a:lnTo>
                      <a:lnTo>
                        <a:pt x="424" y="838"/>
                      </a:lnTo>
                      <a:lnTo>
                        <a:pt x="480" y="892"/>
                      </a:lnTo>
                      <a:lnTo>
                        <a:pt x="494" y="878"/>
                      </a:lnTo>
                      <a:lnTo>
                        <a:pt x="426" y="808"/>
                      </a:lnTo>
                      <a:lnTo>
                        <a:pt x="426" y="776"/>
                      </a:lnTo>
                      <a:lnTo>
                        <a:pt x="502" y="850"/>
                      </a:lnTo>
                      <a:lnTo>
                        <a:pt x="516" y="836"/>
                      </a:lnTo>
                      <a:lnTo>
                        <a:pt x="426" y="742"/>
                      </a:lnTo>
                      <a:lnTo>
                        <a:pt x="430" y="578"/>
                      </a:lnTo>
                      <a:lnTo>
                        <a:pt x="526" y="670"/>
                      </a:lnTo>
                      <a:lnTo>
                        <a:pt x="536" y="708"/>
                      </a:lnTo>
                      <a:lnTo>
                        <a:pt x="540" y="706"/>
                      </a:lnTo>
                      <a:lnTo>
                        <a:pt x="534" y="678"/>
                      </a:lnTo>
                      <a:lnTo>
                        <a:pt x="554" y="698"/>
                      </a:lnTo>
                      <a:lnTo>
                        <a:pt x="558" y="696"/>
                      </a:lnTo>
                      <a:lnTo>
                        <a:pt x="530" y="666"/>
                      </a:lnTo>
                      <a:lnTo>
                        <a:pt x="498" y="538"/>
                      </a:lnTo>
                      <a:lnTo>
                        <a:pt x="646" y="620"/>
                      </a:lnTo>
                      <a:lnTo>
                        <a:pt x="682" y="738"/>
                      </a:lnTo>
                      <a:lnTo>
                        <a:pt x="700" y="734"/>
                      </a:lnTo>
                      <a:lnTo>
                        <a:pt x="674" y="636"/>
                      </a:lnTo>
                      <a:lnTo>
                        <a:pt x="704" y="650"/>
                      </a:lnTo>
                      <a:lnTo>
                        <a:pt x="730" y="740"/>
                      </a:lnTo>
                      <a:lnTo>
                        <a:pt x="746" y="736"/>
                      </a:lnTo>
                      <a:lnTo>
                        <a:pt x="728" y="664"/>
                      </a:lnTo>
                      <a:lnTo>
                        <a:pt x="810" y="710"/>
                      </a:lnTo>
                      <a:lnTo>
                        <a:pt x="822" y="688"/>
                      </a:lnTo>
                      <a:close/>
                      <a:moveTo>
                        <a:pt x="306" y="494"/>
                      </a:moveTo>
                      <a:lnTo>
                        <a:pt x="188" y="464"/>
                      </a:lnTo>
                      <a:lnTo>
                        <a:pt x="306" y="436"/>
                      </a:lnTo>
                      <a:lnTo>
                        <a:pt x="306" y="436"/>
                      </a:lnTo>
                      <a:lnTo>
                        <a:pt x="302" y="450"/>
                      </a:lnTo>
                      <a:lnTo>
                        <a:pt x="302" y="464"/>
                      </a:lnTo>
                      <a:lnTo>
                        <a:pt x="302" y="464"/>
                      </a:lnTo>
                      <a:lnTo>
                        <a:pt x="302" y="480"/>
                      </a:lnTo>
                      <a:lnTo>
                        <a:pt x="306" y="494"/>
                      </a:lnTo>
                      <a:lnTo>
                        <a:pt x="306" y="494"/>
                      </a:lnTo>
                      <a:close/>
                      <a:moveTo>
                        <a:pt x="522" y="272"/>
                      </a:moveTo>
                      <a:lnTo>
                        <a:pt x="488" y="388"/>
                      </a:lnTo>
                      <a:lnTo>
                        <a:pt x="488" y="388"/>
                      </a:lnTo>
                      <a:lnTo>
                        <a:pt x="478" y="378"/>
                      </a:lnTo>
                      <a:lnTo>
                        <a:pt x="466" y="370"/>
                      </a:lnTo>
                      <a:lnTo>
                        <a:pt x="452" y="364"/>
                      </a:lnTo>
                      <a:lnTo>
                        <a:pt x="438" y="360"/>
                      </a:lnTo>
                      <a:lnTo>
                        <a:pt x="522" y="272"/>
                      </a:lnTo>
                      <a:close/>
                      <a:moveTo>
                        <a:pt x="300" y="272"/>
                      </a:moveTo>
                      <a:lnTo>
                        <a:pt x="382" y="360"/>
                      </a:lnTo>
                      <a:lnTo>
                        <a:pt x="382" y="360"/>
                      </a:lnTo>
                      <a:lnTo>
                        <a:pt x="368" y="364"/>
                      </a:lnTo>
                      <a:lnTo>
                        <a:pt x="356" y="370"/>
                      </a:lnTo>
                      <a:lnTo>
                        <a:pt x="344" y="378"/>
                      </a:lnTo>
                      <a:lnTo>
                        <a:pt x="334" y="388"/>
                      </a:lnTo>
                      <a:lnTo>
                        <a:pt x="300" y="272"/>
                      </a:lnTo>
                      <a:close/>
                      <a:moveTo>
                        <a:pt x="300" y="656"/>
                      </a:moveTo>
                      <a:lnTo>
                        <a:pt x="334" y="542"/>
                      </a:lnTo>
                      <a:lnTo>
                        <a:pt x="334" y="542"/>
                      </a:lnTo>
                      <a:lnTo>
                        <a:pt x="344" y="552"/>
                      </a:lnTo>
                      <a:lnTo>
                        <a:pt x="356" y="560"/>
                      </a:lnTo>
                      <a:lnTo>
                        <a:pt x="368" y="566"/>
                      </a:lnTo>
                      <a:lnTo>
                        <a:pt x="382" y="570"/>
                      </a:lnTo>
                      <a:lnTo>
                        <a:pt x="300" y="656"/>
                      </a:lnTo>
                      <a:close/>
                      <a:moveTo>
                        <a:pt x="410" y="542"/>
                      </a:moveTo>
                      <a:lnTo>
                        <a:pt x="410" y="542"/>
                      </a:lnTo>
                      <a:lnTo>
                        <a:pt x="396" y="540"/>
                      </a:lnTo>
                      <a:lnTo>
                        <a:pt x="380" y="536"/>
                      </a:lnTo>
                      <a:lnTo>
                        <a:pt x="368" y="528"/>
                      </a:lnTo>
                      <a:lnTo>
                        <a:pt x="356" y="520"/>
                      </a:lnTo>
                      <a:lnTo>
                        <a:pt x="346" y="508"/>
                      </a:lnTo>
                      <a:lnTo>
                        <a:pt x="340" y="494"/>
                      </a:lnTo>
                      <a:lnTo>
                        <a:pt x="336" y="480"/>
                      </a:lnTo>
                      <a:lnTo>
                        <a:pt x="334" y="464"/>
                      </a:lnTo>
                      <a:lnTo>
                        <a:pt x="334" y="464"/>
                      </a:lnTo>
                      <a:lnTo>
                        <a:pt x="336" y="450"/>
                      </a:lnTo>
                      <a:lnTo>
                        <a:pt x="340" y="434"/>
                      </a:lnTo>
                      <a:lnTo>
                        <a:pt x="346" y="422"/>
                      </a:lnTo>
                      <a:lnTo>
                        <a:pt x="356" y="410"/>
                      </a:lnTo>
                      <a:lnTo>
                        <a:pt x="368" y="400"/>
                      </a:lnTo>
                      <a:lnTo>
                        <a:pt x="380" y="394"/>
                      </a:lnTo>
                      <a:lnTo>
                        <a:pt x="396" y="390"/>
                      </a:lnTo>
                      <a:lnTo>
                        <a:pt x="410" y="388"/>
                      </a:lnTo>
                      <a:lnTo>
                        <a:pt x="410" y="388"/>
                      </a:lnTo>
                      <a:lnTo>
                        <a:pt x="426" y="390"/>
                      </a:lnTo>
                      <a:lnTo>
                        <a:pt x="440" y="394"/>
                      </a:lnTo>
                      <a:lnTo>
                        <a:pt x="454" y="400"/>
                      </a:lnTo>
                      <a:lnTo>
                        <a:pt x="466" y="410"/>
                      </a:lnTo>
                      <a:lnTo>
                        <a:pt x="474" y="422"/>
                      </a:lnTo>
                      <a:lnTo>
                        <a:pt x="482" y="434"/>
                      </a:lnTo>
                      <a:lnTo>
                        <a:pt x="486" y="450"/>
                      </a:lnTo>
                      <a:lnTo>
                        <a:pt x="488" y="464"/>
                      </a:lnTo>
                      <a:lnTo>
                        <a:pt x="488" y="464"/>
                      </a:lnTo>
                      <a:lnTo>
                        <a:pt x="486" y="480"/>
                      </a:lnTo>
                      <a:lnTo>
                        <a:pt x="482" y="494"/>
                      </a:lnTo>
                      <a:lnTo>
                        <a:pt x="474" y="508"/>
                      </a:lnTo>
                      <a:lnTo>
                        <a:pt x="466" y="520"/>
                      </a:lnTo>
                      <a:lnTo>
                        <a:pt x="454" y="528"/>
                      </a:lnTo>
                      <a:lnTo>
                        <a:pt x="440" y="536"/>
                      </a:lnTo>
                      <a:lnTo>
                        <a:pt x="426" y="540"/>
                      </a:lnTo>
                      <a:lnTo>
                        <a:pt x="410" y="542"/>
                      </a:lnTo>
                      <a:lnTo>
                        <a:pt x="410" y="542"/>
                      </a:lnTo>
                      <a:close/>
                      <a:moveTo>
                        <a:pt x="522" y="656"/>
                      </a:moveTo>
                      <a:lnTo>
                        <a:pt x="438" y="570"/>
                      </a:lnTo>
                      <a:lnTo>
                        <a:pt x="438" y="570"/>
                      </a:lnTo>
                      <a:lnTo>
                        <a:pt x="452" y="566"/>
                      </a:lnTo>
                      <a:lnTo>
                        <a:pt x="466" y="560"/>
                      </a:lnTo>
                      <a:lnTo>
                        <a:pt x="478" y="552"/>
                      </a:lnTo>
                      <a:lnTo>
                        <a:pt x="488" y="542"/>
                      </a:lnTo>
                      <a:lnTo>
                        <a:pt x="522" y="656"/>
                      </a:lnTo>
                      <a:close/>
                      <a:moveTo>
                        <a:pt x="516" y="436"/>
                      </a:moveTo>
                      <a:lnTo>
                        <a:pt x="632" y="464"/>
                      </a:lnTo>
                      <a:lnTo>
                        <a:pt x="516" y="494"/>
                      </a:lnTo>
                      <a:lnTo>
                        <a:pt x="516" y="494"/>
                      </a:lnTo>
                      <a:lnTo>
                        <a:pt x="520" y="480"/>
                      </a:lnTo>
                      <a:lnTo>
                        <a:pt x="520" y="464"/>
                      </a:lnTo>
                      <a:lnTo>
                        <a:pt x="520" y="464"/>
                      </a:lnTo>
                      <a:lnTo>
                        <a:pt x="520" y="450"/>
                      </a:lnTo>
                      <a:lnTo>
                        <a:pt x="516" y="436"/>
                      </a:lnTo>
                      <a:lnTo>
                        <a:pt x="516" y="436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8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9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6967777" y="1936282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25" name="Group 50"/>
              <p:cNvGrpSpPr/>
              <p:nvPr/>
            </p:nvGrpSpPr>
            <p:grpSpPr>
              <a:xfrm>
                <a:off x="7693251" y="122250"/>
                <a:ext cx="1404769" cy="5155321"/>
                <a:chOff x="7693251" y="122250"/>
                <a:chExt cx="1404769" cy="5155321"/>
              </a:xfrm>
            </p:grpSpPr>
            <p:sp>
              <p:nvSpPr>
                <p:cNvPr id="231" name="Freeform 45"/>
                <p:cNvSpPr>
                  <a:spLocks noChangeAspect="1" noEditPoints="1"/>
                </p:cNvSpPr>
                <p:nvPr/>
              </p:nvSpPr>
              <p:spPr bwMode="auto">
                <a:xfrm rot="20600525">
                  <a:off x="7870177" y="4209243"/>
                  <a:ext cx="943524" cy="1068328"/>
                </a:xfrm>
                <a:custGeom>
                  <a:avLst/>
                  <a:gdLst>
                    <a:gd name="T0" fmla="*/ 554 w 756"/>
                    <a:gd name="T1" fmla="*/ 508 h 856"/>
                    <a:gd name="T2" fmla="*/ 482 w 756"/>
                    <a:gd name="T3" fmla="*/ 444 h 856"/>
                    <a:gd name="T4" fmla="*/ 482 w 756"/>
                    <a:gd name="T5" fmla="*/ 416 h 856"/>
                    <a:gd name="T6" fmla="*/ 714 w 756"/>
                    <a:gd name="T7" fmla="*/ 390 h 856"/>
                    <a:gd name="T8" fmla="*/ 754 w 756"/>
                    <a:gd name="T9" fmla="*/ 228 h 856"/>
                    <a:gd name="T10" fmla="*/ 754 w 756"/>
                    <a:gd name="T11" fmla="*/ 222 h 856"/>
                    <a:gd name="T12" fmla="*/ 556 w 756"/>
                    <a:gd name="T13" fmla="*/ 304 h 856"/>
                    <a:gd name="T14" fmla="*/ 534 w 756"/>
                    <a:gd name="T15" fmla="*/ 316 h 856"/>
                    <a:gd name="T16" fmla="*/ 444 w 756"/>
                    <a:gd name="T17" fmla="*/ 348 h 856"/>
                    <a:gd name="T18" fmla="*/ 406 w 756"/>
                    <a:gd name="T19" fmla="*/ 330 h 856"/>
                    <a:gd name="T20" fmla="*/ 504 w 756"/>
                    <a:gd name="T21" fmla="*/ 110 h 856"/>
                    <a:gd name="T22" fmla="*/ 388 w 756"/>
                    <a:gd name="T23" fmla="*/ 0 h 856"/>
                    <a:gd name="T24" fmla="*/ 358 w 756"/>
                    <a:gd name="T25" fmla="*/ 214 h 856"/>
                    <a:gd name="T26" fmla="*/ 358 w 756"/>
                    <a:gd name="T27" fmla="*/ 238 h 856"/>
                    <a:gd name="T28" fmla="*/ 340 w 756"/>
                    <a:gd name="T29" fmla="*/ 334 h 856"/>
                    <a:gd name="T30" fmla="*/ 308 w 756"/>
                    <a:gd name="T31" fmla="*/ 356 h 856"/>
                    <a:gd name="T32" fmla="*/ 166 w 756"/>
                    <a:gd name="T33" fmla="*/ 160 h 856"/>
                    <a:gd name="T34" fmla="*/ 12 w 756"/>
                    <a:gd name="T35" fmla="*/ 204 h 856"/>
                    <a:gd name="T36" fmla="*/ 2 w 756"/>
                    <a:gd name="T37" fmla="*/ 220 h 856"/>
                    <a:gd name="T38" fmla="*/ 38 w 756"/>
                    <a:gd name="T39" fmla="*/ 380 h 856"/>
                    <a:gd name="T40" fmla="*/ 282 w 756"/>
                    <a:gd name="T41" fmla="*/ 402 h 856"/>
                    <a:gd name="T42" fmla="*/ 278 w 756"/>
                    <a:gd name="T43" fmla="*/ 430 h 856"/>
                    <a:gd name="T44" fmla="*/ 280 w 756"/>
                    <a:gd name="T45" fmla="*/ 452 h 856"/>
                    <a:gd name="T46" fmla="*/ 38 w 756"/>
                    <a:gd name="T47" fmla="*/ 480 h 856"/>
                    <a:gd name="T48" fmla="*/ 2 w 756"/>
                    <a:gd name="T49" fmla="*/ 636 h 856"/>
                    <a:gd name="T50" fmla="*/ 12 w 756"/>
                    <a:gd name="T51" fmla="*/ 654 h 856"/>
                    <a:gd name="T52" fmla="*/ 176 w 756"/>
                    <a:gd name="T53" fmla="*/ 702 h 856"/>
                    <a:gd name="T54" fmla="*/ 306 w 756"/>
                    <a:gd name="T55" fmla="*/ 500 h 856"/>
                    <a:gd name="T56" fmla="*/ 338 w 756"/>
                    <a:gd name="T57" fmla="*/ 522 h 856"/>
                    <a:gd name="T58" fmla="*/ 244 w 756"/>
                    <a:gd name="T59" fmla="*/ 740 h 856"/>
                    <a:gd name="T60" fmla="*/ 364 w 756"/>
                    <a:gd name="T61" fmla="*/ 856 h 856"/>
                    <a:gd name="T62" fmla="*/ 390 w 756"/>
                    <a:gd name="T63" fmla="*/ 856 h 856"/>
                    <a:gd name="T64" fmla="*/ 512 w 756"/>
                    <a:gd name="T65" fmla="*/ 740 h 856"/>
                    <a:gd name="T66" fmla="*/ 402 w 756"/>
                    <a:gd name="T67" fmla="*/ 530 h 856"/>
                    <a:gd name="T68" fmla="*/ 440 w 756"/>
                    <a:gd name="T69" fmla="*/ 512 h 856"/>
                    <a:gd name="T70" fmla="*/ 580 w 756"/>
                    <a:gd name="T71" fmla="*/ 702 h 856"/>
                    <a:gd name="T72" fmla="*/ 744 w 756"/>
                    <a:gd name="T73" fmla="*/ 656 h 856"/>
                    <a:gd name="T74" fmla="*/ 748 w 756"/>
                    <a:gd name="T75" fmla="*/ 646 h 856"/>
                    <a:gd name="T76" fmla="*/ 716 w 756"/>
                    <a:gd name="T77" fmla="*/ 480 h 856"/>
                    <a:gd name="T78" fmla="*/ 366 w 756"/>
                    <a:gd name="T79" fmla="*/ 498 h 856"/>
                    <a:gd name="T80" fmla="*/ 330 w 756"/>
                    <a:gd name="T81" fmla="*/ 480 h 856"/>
                    <a:gd name="T82" fmla="*/ 312 w 756"/>
                    <a:gd name="T83" fmla="*/ 444 h 856"/>
                    <a:gd name="T84" fmla="*/ 312 w 756"/>
                    <a:gd name="T85" fmla="*/ 416 h 856"/>
                    <a:gd name="T86" fmla="*/ 330 w 756"/>
                    <a:gd name="T87" fmla="*/ 380 h 856"/>
                    <a:gd name="T88" fmla="*/ 366 w 756"/>
                    <a:gd name="T89" fmla="*/ 360 h 856"/>
                    <a:gd name="T90" fmla="*/ 394 w 756"/>
                    <a:gd name="T91" fmla="*/ 360 h 856"/>
                    <a:gd name="T92" fmla="*/ 430 w 756"/>
                    <a:gd name="T93" fmla="*/ 380 h 856"/>
                    <a:gd name="T94" fmla="*/ 448 w 756"/>
                    <a:gd name="T95" fmla="*/ 416 h 856"/>
                    <a:gd name="T96" fmla="*/ 448 w 756"/>
                    <a:gd name="T97" fmla="*/ 444 h 856"/>
                    <a:gd name="T98" fmla="*/ 430 w 756"/>
                    <a:gd name="T99" fmla="*/ 480 h 856"/>
                    <a:gd name="T100" fmla="*/ 394 w 756"/>
                    <a:gd name="T101" fmla="*/ 498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756" h="856">
                      <a:moveTo>
                        <a:pt x="716" y="480"/>
                      </a:moveTo>
                      <a:lnTo>
                        <a:pt x="714" y="468"/>
                      </a:lnTo>
                      <a:lnTo>
                        <a:pt x="554" y="508"/>
                      </a:lnTo>
                      <a:lnTo>
                        <a:pt x="478" y="460"/>
                      </a:lnTo>
                      <a:lnTo>
                        <a:pt x="478" y="460"/>
                      </a:lnTo>
                      <a:lnTo>
                        <a:pt x="482" y="444"/>
                      </a:lnTo>
                      <a:lnTo>
                        <a:pt x="482" y="430"/>
                      </a:lnTo>
                      <a:lnTo>
                        <a:pt x="482" y="430"/>
                      </a:lnTo>
                      <a:lnTo>
                        <a:pt x="482" y="416"/>
                      </a:lnTo>
                      <a:lnTo>
                        <a:pt x="480" y="404"/>
                      </a:lnTo>
                      <a:lnTo>
                        <a:pt x="558" y="352"/>
                      </a:lnTo>
                      <a:lnTo>
                        <a:pt x="714" y="390"/>
                      </a:lnTo>
                      <a:lnTo>
                        <a:pt x="716" y="380"/>
                      </a:lnTo>
                      <a:lnTo>
                        <a:pt x="580" y="340"/>
                      </a:lnTo>
                      <a:lnTo>
                        <a:pt x="754" y="228"/>
                      </a:lnTo>
                      <a:lnTo>
                        <a:pt x="756" y="226"/>
                      </a:lnTo>
                      <a:lnTo>
                        <a:pt x="754" y="222"/>
                      </a:lnTo>
                      <a:lnTo>
                        <a:pt x="754" y="222"/>
                      </a:lnTo>
                      <a:lnTo>
                        <a:pt x="750" y="214"/>
                      </a:lnTo>
                      <a:lnTo>
                        <a:pt x="744" y="204"/>
                      </a:lnTo>
                      <a:lnTo>
                        <a:pt x="556" y="304"/>
                      </a:lnTo>
                      <a:lnTo>
                        <a:pt x="590" y="160"/>
                      </a:lnTo>
                      <a:lnTo>
                        <a:pt x="580" y="158"/>
                      </a:lnTo>
                      <a:lnTo>
                        <a:pt x="534" y="316"/>
                      </a:lnTo>
                      <a:lnTo>
                        <a:pt x="454" y="358"/>
                      </a:lnTo>
                      <a:lnTo>
                        <a:pt x="454" y="358"/>
                      </a:lnTo>
                      <a:lnTo>
                        <a:pt x="444" y="348"/>
                      </a:lnTo>
                      <a:lnTo>
                        <a:pt x="432" y="342"/>
                      </a:lnTo>
                      <a:lnTo>
                        <a:pt x="420" y="336"/>
                      </a:lnTo>
                      <a:lnTo>
                        <a:pt x="406" y="330"/>
                      </a:lnTo>
                      <a:lnTo>
                        <a:pt x="402" y="234"/>
                      </a:lnTo>
                      <a:lnTo>
                        <a:pt x="512" y="120"/>
                      </a:lnTo>
                      <a:lnTo>
                        <a:pt x="504" y="110"/>
                      </a:lnTo>
                      <a:lnTo>
                        <a:pt x="400" y="210"/>
                      </a:lnTo>
                      <a:lnTo>
                        <a:pt x="392" y="0"/>
                      </a:lnTo>
                      <a:lnTo>
                        <a:pt x="388" y="0"/>
                      </a:lnTo>
                      <a:lnTo>
                        <a:pt x="372" y="0"/>
                      </a:lnTo>
                      <a:lnTo>
                        <a:pt x="366" y="0"/>
                      </a:lnTo>
                      <a:lnTo>
                        <a:pt x="358" y="214"/>
                      </a:lnTo>
                      <a:lnTo>
                        <a:pt x="252" y="110"/>
                      </a:lnTo>
                      <a:lnTo>
                        <a:pt x="244" y="120"/>
                      </a:lnTo>
                      <a:lnTo>
                        <a:pt x="358" y="238"/>
                      </a:lnTo>
                      <a:lnTo>
                        <a:pt x="354" y="330"/>
                      </a:lnTo>
                      <a:lnTo>
                        <a:pt x="354" y="330"/>
                      </a:lnTo>
                      <a:lnTo>
                        <a:pt x="340" y="334"/>
                      </a:lnTo>
                      <a:lnTo>
                        <a:pt x="330" y="340"/>
                      </a:lnTo>
                      <a:lnTo>
                        <a:pt x="318" y="348"/>
                      </a:lnTo>
                      <a:lnTo>
                        <a:pt x="308" y="356"/>
                      </a:lnTo>
                      <a:lnTo>
                        <a:pt x="222" y="312"/>
                      </a:lnTo>
                      <a:lnTo>
                        <a:pt x="176" y="158"/>
                      </a:lnTo>
                      <a:lnTo>
                        <a:pt x="166" y="160"/>
                      </a:lnTo>
                      <a:lnTo>
                        <a:pt x="200" y="300"/>
                      </a:lnTo>
                      <a:lnTo>
                        <a:pt x="16" y="204"/>
                      </a:lnTo>
                      <a:lnTo>
                        <a:pt x="12" y="204"/>
                      </a:lnTo>
                      <a:lnTo>
                        <a:pt x="10" y="206"/>
                      </a:lnTo>
                      <a:lnTo>
                        <a:pt x="2" y="220"/>
                      </a:lnTo>
                      <a:lnTo>
                        <a:pt x="2" y="220"/>
                      </a:lnTo>
                      <a:lnTo>
                        <a:pt x="0" y="224"/>
                      </a:lnTo>
                      <a:lnTo>
                        <a:pt x="180" y="338"/>
                      </a:lnTo>
                      <a:lnTo>
                        <a:pt x="38" y="380"/>
                      </a:lnTo>
                      <a:lnTo>
                        <a:pt x="42" y="390"/>
                      </a:lnTo>
                      <a:lnTo>
                        <a:pt x="202" y="352"/>
                      </a:lnTo>
                      <a:lnTo>
                        <a:pt x="282" y="402"/>
                      </a:lnTo>
                      <a:lnTo>
                        <a:pt x="282" y="402"/>
                      </a:lnTo>
                      <a:lnTo>
                        <a:pt x="278" y="416"/>
                      </a:lnTo>
                      <a:lnTo>
                        <a:pt x="278" y="430"/>
                      </a:lnTo>
                      <a:lnTo>
                        <a:pt x="278" y="430"/>
                      </a:lnTo>
                      <a:lnTo>
                        <a:pt x="278" y="442"/>
                      </a:lnTo>
                      <a:lnTo>
                        <a:pt x="280" y="452"/>
                      </a:lnTo>
                      <a:lnTo>
                        <a:pt x="198" y="506"/>
                      </a:lnTo>
                      <a:lnTo>
                        <a:pt x="42" y="468"/>
                      </a:lnTo>
                      <a:lnTo>
                        <a:pt x="38" y="480"/>
                      </a:lnTo>
                      <a:lnTo>
                        <a:pt x="176" y="520"/>
                      </a:lnTo>
                      <a:lnTo>
                        <a:pt x="0" y="632"/>
                      </a:lnTo>
                      <a:lnTo>
                        <a:pt x="2" y="636"/>
                      </a:lnTo>
                      <a:lnTo>
                        <a:pt x="2" y="636"/>
                      </a:lnTo>
                      <a:lnTo>
                        <a:pt x="2" y="638"/>
                      </a:lnTo>
                      <a:lnTo>
                        <a:pt x="12" y="654"/>
                      </a:lnTo>
                      <a:lnTo>
                        <a:pt x="200" y="554"/>
                      </a:lnTo>
                      <a:lnTo>
                        <a:pt x="166" y="698"/>
                      </a:lnTo>
                      <a:lnTo>
                        <a:pt x="176" y="702"/>
                      </a:lnTo>
                      <a:lnTo>
                        <a:pt x="222" y="542"/>
                      </a:lnTo>
                      <a:lnTo>
                        <a:pt x="306" y="500"/>
                      </a:lnTo>
                      <a:lnTo>
                        <a:pt x="306" y="500"/>
                      </a:lnTo>
                      <a:lnTo>
                        <a:pt x="316" y="508"/>
                      </a:lnTo>
                      <a:lnTo>
                        <a:pt x="326" y="516"/>
                      </a:lnTo>
                      <a:lnTo>
                        <a:pt x="338" y="522"/>
                      </a:lnTo>
                      <a:lnTo>
                        <a:pt x="350" y="528"/>
                      </a:lnTo>
                      <a:lnTo>
                        <a:pt x="354" y="624"/>
                      </a:lnTo>
                      <a:lnTo>
                        <a:pt x="244" y="740"/>
                      </a:lnTo>
                      <a:lnTo>
                        <a:pt x="252" y="748"/>
                      </a:lnTo>
                      <a:lnTo>
                        <a:pt x="356" y="648"/>
                      </a:lnTo>
                      <a:lnTo>
                        <a:pt x="364" y="856"/>
                      </a:lnTo>
                      <a:lnTo>
                        <a:pt x="368" y="856"/>
                      </a:lnTo>
                      <a:lnTo>
                        <a:pt x="384" y="856"/>
                      </a:lnTo>
                      <a:lnTo>
                        <a:pt x="390" y="856"/>
                      </a:lnTo>
                      <a:lnTo>
                        <a:pt x="398" y="644"/>
                      </a:lnTo>
                      <a:lnTo>
                        <a:pt x="504" y="748"/>
                      </a:lnTo>
                      <a:lnTo>
                        <a:pt x="512" y="740"/>
                      </a:lnTo>
                      <a:lnTo>
                        <a:pt x="398" y="620"/>
                      </a:lnTo>
                      <a:lnTo>
                        <a:pt x="402" y="530"/>
                      </a:lnTo>
                      <a:lnTo>
                        <a:pt x="402" y="530"/>
                      </a:lnTo>
                      <a:lnTo>
                        <a:pt x="416" y="526"/>
                      </a:lnTo>
                      <a:lnTo>
                        <a:pt x="428" y="520"/>
                      </a:lnTo>
                      <a:lnTo>
                        <a:pt x="440" y="512"/>
                      </a:lnTo>
                      <a:lnTo>
                        <a:pt x="450" y="504"/>
                      </a:lnTo>
                      <a:lnTo>
                        <a:pt x="534" y="548"/>
                      </a:lnTo>
                      <a:lnTo>
                        <a:pt x="580" y="702"/>
                      </a:lnTo>
                      <a:lnTo>
                        <a:pt x="590" y="698"/>
                      </a:lnTo>
                      <a:lnTo>
                        <a:pt x="556" y="558"/>
                      </a:lnTo>
                      <a:lnTo>
                        <a:pt x="744" y="656"/>
                      </a:lnTo>
                      <a:lnTo>
                        <a:pt x="746" y="652"/>
                      </a:lnTo>
                      <a:lnTo>
                        <a:pt x="746" y="652"/>
                      </a:lnTo>
                      <a:lnTo>
                        <a:pt x="748" y="646"/>
                      </a:lnTo>
                      <a:lnTo>
                        <a:pt x="756" y="634"/>
                      </a:lnTo>
                      <a:lnTo>
                        <a:pt x="574" y="520"/>
                      </a:lnTo>
                      <a:lnTo>
                        <a:pt x="716" y="480"/>
                      </a:lnTo>
                      <a:close/>
                      <a:moveTo>
                        <a:pt x="380" y="500"/>
                      </a:moveTo>
                      <a:lnTo>
                        <a:pt x="380" y="500"/>
                      </a:lnTo>
                      <a:lnTo>
                        <a:pt x="366" y="498"/>
                      </a:lnTo>
                      <a:lnTo>
                        <a:pt x="352" y="494"/>
                      </a:lnTo>
                      <a:lnTo>
                        <a:pt x="340" y="488"/>
                      </a:lnTo>
                      <a:lnTo>
                        <a:pt x="330" y="480"/>
                      </a:lnTo>
                      <a:lnTo>
                        <a:pt x="322" y="468"/>
                      </a:lnTo>
                      <a:lnTo>
                        <a:pt x="316" y="456"/>
                      </a:lnTo>
                      <a:lnTo>
                        <a:pt x="312" y="444"/>
                      </a:lnTo>
                      <a:lnTo>
                        <a:pt x="310" y="430"/>
                      </a:lnTo>
                      <a:lnTo>
                        <a:pt x="310" y="430"/>
                      </a:lnTo>
                      <a:lnTo>
                        <a:pt x="312" y="416"/>
                      </a:lnTo>
                      <a:lnTo>
                        <a:pt x="316" y="402"/>
                      </a:lnTo>
                      <a:lnTo>
                        <a:pt x="322" y="390"/>
                      </a:lnTo>
                      <a:lnTo>
                        <a:pt x="330" y="380"/>
                      </a:lnTo>
                      <a:lnTo>
                        <a:pt x="340" y="372"/>
                      </a:lnTo>
                      <a:lnTo>
                        <a:pt x="352" y="364"/>
                      </a:lnTo>
                      <a:lnTo>
                        <a:pt x="366" y="360"/>
                      </a:lnTo>
                      <a:lnTo>
                        <a:pt x="380" y="358"/>
                      </a:lnTo>
                      <a:lnTo>
                        <a:pt x="380" y="358"/>
                      </a:lnTo>
                      <a:lnTo>
                        <a:pt x="394" y="360"/>
                      </a:lnTo>
                      <a:lnTo>
                        <a:pt x="408" y="364"/>
                      </a:lnTo>
                      <a:lnTo>
                        <a:pt x="420" y="372"/>
                      </a:lnTo>
                      <a:lnTo>
                        <a:pt x="430" y="380"/>
                      </a:lnTo>
                      <a:lnTo>
                        <a:pt x="438" y="390"/>
                      </a:lnTo>
                      <a:lnTo>
                        <a:pt x="444" y="402"/>
                      </a:lnTo>
                      <a:lnTo>
                        <a:pt x="448" y="416"/>
                      </a:lnTo>
                      <a:lnTo>
                        <a:pt x="450" y="430"/>
                      </a:lnTo>
                      <a:lnTo>
                        <a:pt x="450" y="430"/>
                      </a:lnTo>
                      <a:lnTo>
                        <a:pt x="448" y="444"/>
                      </a:lnTo>
                      <a:lnTo>
                        <a:pt x="444" y="456"/>
                      </a:lnTo>
                      <a:lnTo>
                        <a:pt x="438" y="468"/>
                      </a:lnTo>
                      <a:lnTo>
                        <a:pt x="430" y="480"/>
                      </a:lnTo>
                      <a:lnTo>
                        <a:pt x="420" y="488"/>
                      </a:lnTo>
                      <a:lnTo>
                        <a:pt x="408" y="494"/>
                      </a:lnTo>
                      <a:lnTo>
                        <a:pt x="394" y="498"/>
                      </a:lnTo>
                      <a:lnTo>
                        <a:pt x="380" y="500"/>
                      </a:lnTo>
                      <a:lnTo>
                        <a:pt x="380" y="500"/>
                      </a:lnTo>
                      <a:close/>
                    </a:path>
                  </a:pathLst>
                </a:custGeom>
                <a:solidFill>
                  <a:srgbClr val="FEFFFF">
                    <a:alpha val="6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8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2" name="Freeform 49"/>
                <p:cNvSpPr>
                  <a:spLocks noChangeAspect="1"/>
                </p:cNvSpPr>
                <p:nvPr/>
              </p:nvSpPr>
              <p:spPr bwMode="auto">
                <a:xfrm rot="19358761">
                  <a:off x="7693251" y="1112517"/>
                  <a:ext cx="853440" cy="975360"/>
                </a:xfrm>
                <a:custGeom>
                  <a:avLst/>
                  <a:gdLst>
                    <a:gd name="T0" fmla="*/ 722 w 728"/>
                    <a:gd name="T1" fmla="*/ 534 h 832"/>
                    <a:gd name="T2" fmla="*/ 712 w 728"/>
                    <a:gd name="T3" fmla="*/ 486 h 832"/>
                    <a:gd name="T4" fmla="*/ 442 w 728"/>
                    <a:gd name="T5" fmla="*/ 434 h 832"/>
                    <a:gd name="T6" fmla="*/ 446 w 728"/>
                    <a:gd name="T7" fmla="*/ 410 h 832"/>
                    <a:gd name="T8" fmla="*/ 568 w 728"/>
                    <a:gd name="T9" fmla="*/ 320 h 832"/>
                    <a:gd name="T10" fmla="*/ 588 w 728"/>
                    <a:gd name="T11" fmla="*/ 308 h 832"/>
                    <a:gd name="T12" fmla="*/ 724 w 728"/>
                    <a:gd name="T13" fmla="*/ 286 h 832"/>
                    <a:gd name="T14" fmla="*/ 728 w 728"/>
                    <a:gd name="T15" fmla="*/ 218 h 832"/>
                    <a:gd name="T16" fmla="*/ 720 w 728"/>
                    <a:gd name="T17" fmla="*/ 202 h 832"/>
                    <a:gd name="T18" fmla="*/ 656 w 728"/>
                    <a:gd name="T19" fmla="*/ 166 h 832"/>
                    <a:gd name="T20" fmla="*/ 568 w 728"/>
                    <a:gd name="T21" fmla="*/ 278 h 832"/>
                    <a:gd name="T22" fmla="*/ 546 w 728"/>
                    <a:gd name="T23" fmla="*/ 290 h 832"/>
                    <a:gd name="T24" fmla="*/ 416 w 728"/>
                    <a:gd name="T25" fmla="*/ 348 h 832"/>
                    <a:gd name="T26" fmla="*/ 390 w 728"/>
                    <a:gd name="T27" fmla="*/ 334 h 832"/>
                    <a:gd name="T28" fmla="*/ 476 w 728"/>
                    <a:gd name="T29" fmla="*/ 78 h 832"/>
                    <a:gd name="T30" fmla="*/ 440 w 728"/>
                    <a:gd name="T31" fmla="*/ 46 h 832"/>
                    <a:gd name="T32" fmla="*/ 376 w 728"/>
                    <a:gd name="T33" fmla="*/ 0 h 832"/>
                    <a:gd name="T34" fmla="*/ 352 w 728"/>
                    <a:gd name="T35" fmla="*/ 0 h 832"/>
                    <a:gd name="T36" fmla="*/ 288 w 728"/>
                    <a:gd name="T37" fmla="*/ 46 h 832"/>
                    <a:gd name="T38" fmla="*/ 252 w 728"/>
                    <a:gd name="T39" fmla="*/ 78 h 832"/>
                    <a:gd name="T40" fmla="*/ 342 w 728"/>
                    <a:gd name="T41" fmla="*/ 334 h 832"/>
                    <a:gd name="T42" fmla="*/ 310 w 728"/>
                    <a:gd name="T43" fmla="*/ 354 h 832"/>
                    <a:gd name="T44" fmla="*/ 128 w 728"/>
                    <a:gd name="T45" fmla="*/ 148 h 832"/>
                    <a:gd name="T46" fmla="*/ 82 w 728"/>
                    <a:gd name="T47" fmla="*/ 164 h 832"/>
                    <a:gd name="T48" fmla="*/ 16 w 728"/>
                    <a:gd name="T49" fmla="*/ 198 h 832"/>
                    <a:gd name="T50" fmla="*/ 78 w 728"/>
                    <a:gd name="T51" fmla="*/ 266 h 832"/>
                    <a:gd name="T52" fmla="*/ 92 w 728"/>
                    <a:gd name="T53" fmla="*/ 274 h 832"/>
                    <a:gd name="T54" fmla="*/ 20 w 728"/>
                    <a:gd name="T55" fmla="*/ 354 h 832"/>
                    <a:gd name="T56" fmla="*/ 288 w 728"/>
                    <a:gd name="T57" fmla="*/ 396 h 832"/>
                    <a:gd name="T58" fmla="*/ 288 w 728"/>
                    <a:gd name="T59" fmla="*/ 428 h 832"/>
                    <a:gd name="T60" fmla="*/ 16 w 728"/>
                    <a:gd name="T61" fmla="*/ 486 h 832"/>
                    <a:gd name="T62" fmla="*/ 6 w 728"/>
                    <a:gd name="T63" fmla="*/ 534 h 832"/>
                    <a:gd name="T64" fmla="*/ 2 w 728"/>
                    <a:gd name="T65" fmla="*/ 608 h 832"/>
                    <a:gd name="T66" fmla="*/ 2 w 728"/>
                    <a:gd name="T67" fmla="*/ 614 h 832"/>
                    <a:gd name="T68" fmla="*/ 92 w 728"/>
                    <a:gd name="T69" fmla="*/ 588 h 832"/>
                    <a:gd name="T70" fmla="*/ 108 w 728"/>
                    <a:gd name="T71" fmla="*/ 580 h 832"/>
                    <a:gd name="T72" fmla="*/ 140 w 728"/>
                    <a:gd name="T73" fmla="*/ 684 h 832"/>
                    <a:gd name="T74" fmla="*/ 312 w 728"/>
                    <a:gd name="T75" fmla="*/ 470 h 832"/>
                    <a:gd name="T76" fmla="*/ 344 w 728"/>
                    <a:gd name="T77" fmla="*/ 638 h 832"/>
                    <a:gd name="T78" fmla="*/ 344 w 728"/>
                    <a:gd name="T79" fmla="*/ 662 h 832"/>
                    <a:gd name="T80" fmla="*/ 296 w 728"/>
                    <a:gd name="T81" fmla="*/ 790 h 832"/>
                    <a:gd name="T82" fmla="*/ 354 w 728"/>
                    <a:gd name="T83" fmla="*/ 832 h 832"/>
                    <a:gd name="T84" fmla="*/ 376 w 728"/>
                    <a:gd name="T85" fmla="*/ 832 h 832"/>
                    <a:gd name="T86" fmla="*/ 440 w 728"/>
                    <a:gd name="T87" fmla="*/ 784 h 832"/>
                    <a:gd name="T88" fmla="*/ 476 w 728"/>
                    <a:gd name="T89" fmla="*/ 752 h 832"/>
                    <a:gd name="T90" fmla="*/ 386 w 728"/>
                    <a:gd name="T91" fmla="*/ 488 h 832"/>
                    <a:gd name="T92" fmla="*/ 416 w 728"/>
                    <a:gd name="T93" fmla="*/ 474 h 832"/>
                    <a:gd name="T94" fmla="*/ 600 w 728"/>
                    <a:gd name="T95" fmla="*/ 680 h 832"/>
                    <a:gd name="T96" fmla="*/ 646 w 728"/>
                    <a:gd name="T97" fmla="*/ 664 h 832"/>
                    <a:gd name="T98" fmla="*/ 712 w 728"/>
                    <a:gd name="T99" fmla="*/ 630 h 832"/>
                    <a:gd name="T100" fmla="*/ 718 w 728"/>
                    <a:gd name="T101" fmla="*/ 630 h 832"/>
                    <a:gd name="T102" fmla="*/ 728 w 728"/>
                    <a:gd name="T103" fmla="*/ 612 h 8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28" h="832">
                      <a:moveTo>
                        <a:pt x="650" y="564"/>
                      </a:moveTo>
                      <a:lnTo>
                        <a:pt x="724" y="542"/>
                      </a:lnTo>
                      <a:lnTo>
                        <a:pt x="722" y="534"/>
                      </a:lnTo>
                      <a:lnTo>
                        <a:pt x="636" y="554"/>
                      </a:lnTo>
                      <a:lnTo>
                        <a:pt x="584" y="522"/>
                      </a:lnTo>
                      <a:lnTo>
                        <a:pt x="712" y="486"/>
                      </a:lnTo>
                      <a:lnTo>
                        <a:pt x="708" y="474"/>
                      </a:lnTo>
                      <a:lnTo>
                        <a:pt x="564" y="510"/>
                      </a:lnTo>
                      <a:lnTo>
                        <a:pt x="442" y="434"/>
                      </a:lnTo>
                      <a:lnTo>
                        <a:pt x="442" y="434"/>
                      </a:lnTo>
                      <a:lnTo>
                        <a:pt x="444" y="422"/>
                      </a:lnTo>
                      <a:lnTo>
                        <a:pt x="446" y="410"/>
                      </a:lnTo>
                      <a:lnTo>
                        <a:pt x="446" y="410"/>
                      </a:lnTo>
                      <a:lnTo>
                        <a:pt x="444" y="398"/>
                      </a:lnTo>
                      <a:lnTo>
                        <a:pt x="568" y="320"/>
                      </a:lnTo>
                      <a:lnTo>
                        <a:pt x="708" y="354"/>
                      </a:lnTo>
                      <a:lnTo>
                        <a:pt x="712" y="344"/>
                      </a:lnTo>
                      <a:lnTo>
                        <a:pt x="588" y="308"/>
                      </a:lnTo>
                      <a:lnTo>
                        <a:pt x="638" y="276"/>
                      </a:lnTo>
                      <a:lnTo>
                        <a:pt x="722" y="296"/>
                      </a:lnTo>
                      <a:lnTo>
                        <a:pt x="724" y="286"/>
                      </a:lnTo>
                      <a:lnTo>
                        <a:pt x="654" y="266"/>
                      </a:lnTo>
                      <a:lnTo>
                        <a:pt x="726" y="220"/>
                      </a:lnTo>
                      <a:lnTo>
                        <a:pt x="728" y="218"/>
                      </a:lnTo>
                      <a:lnTo>
                        <a:pt x="726" y="216"/>
                      </a:lnTo>
                      <a:lnTo>
                        <a:pt x="720" y="202"/>
                      </a:lnTo>
                      <a:lnTo>
                        <a:pt x="720" y="202"/>
                      </a:lnTo>
                      <a:lnTo>
                        <a:pt x="716" y="198"/>
                      </a:lnTo>
                      <a:lnTo>
                        <a:pt x="636" y="240"/>
                      </a:lnTo>
                      <a:lnTo>
                        <a:pt x="656" y="166"/>
                      </a:lnTo>
                      <a:lnTo>
                        <a:pt x="646" y="164"/>
                      </a:lnTo>
                      <a:lnTo>
                        <a:pt x="620" y="250"/>
                      </a:lnTo>
                      <a:lnTo>
                        <a:pt x="568" y="278"/>
                      </a:lnTo>
                      <a:lnTo>
                        <a:pt x="600" y="148"/>
                      </a:lnTo>
                      <a:lnTo>
                        <a:pt x="588" y="146"/>
                      </a:lnTo>
                      <a:lnTo>
                        <a:pt x="546" y="290"/>
                      </a:lnTo>
                      <a:lnTo>
                        <a:pt x="424" y="356"/>
                      </a:lnTo>
                      <a:lnTo>
                        <a:pt x="424" y="356"/>
                      </a:lnTo>
                      <a:lnTo>
                        <a:pt x="416" y="348"/>
                      </a:lnTo>
                      <a:lnTo>
                        <a:pt x="408" y="342"/>
                      </a:lnTo>
                      <a:lnTo>
                        <a:pt x="398" y="338"/>
                      </a:lnTo>
                      <a:lnTo>
                        <a:pt x="390" y="334"/>
                      </a:lnTo>
                      <a:lnTo>
                        <a:pt x="384" y="192"/>
                      </a:lnTo>
                      <a:lnTo>
                        <a:pt x="484" y="86"/>
                      </a:lnTo>
                      <a:lnTo>
                        <a:pt x="476" y="78"/>
                      </a:lnTo>
                      <a:lnTo>
                        <a:pt x="384" y="168"/>
                      </a:lnTo>
                      <a:lnTo>
                        <a:pt x="380" y="108"/>
                      </a:lnTo>
                      <a:lnTo>
                        <a:pt x="440" y="46"/>
                      </a:lnTo>
                      <a:lnTo>
                        <a:pt x="432" y="38"/>
                      </a:lnTo>
                      <a:lnTo>
                        <a:pt x="380" y="88"/>
                      </a:lnTo>
                      <a:lnTo>
                        <a:pt x="376" y="0"/>
                      </a:lnTo>
                      <a:lnTo>
                        <a:pt x="374" y="0"/>
                      </a:lnTo>
                      <a:lnTo>
                        <a:pt x="358" y="0"/>
                      </a:lnTo>
                      <a:lnTo>
                        <a:pt x="352" y="0"/>
                      </a:lnTo>
                      <a:lnTo>
                        <a:pt x="350" y="90"/>
                      </a:lnTo>
                      <a:lnTo>
                        <a:pt x="296" y="38"/>
                      </a:lnTo>
                      <a:lnTo>
                        <a:pt x="288" y="46"/>
                      </a:lnTo>
                      <a:lnTo>
                        <a:pt x="350" y="110"/>
                      </a:lnTo>
                      <a:lnTo>
                        <a:pt x="348" y="170"/>
                      </a:lnTo>
                      <a:lnTo>
                        <a:pt x="252" y="78"/>
                      </a:lnTo>
                      <a:lnTo>
                        <a:pt x="244" y="86"/>
                      </a:lnTo>
                      <a:lnTo>
                        <a:pt x="346" y="194"/>
                      </a:lnTo>
                      <a:lnTo>
                        <a:pt x="342" y="334"/>
                      </a:lnTo>
                      <a:lnTo>
                        <a:pt x="342" y="334"/>
                      </a:lnTo>
                      <a:lnTo>
                        <a:pt x="324" y="342"/>
                      </a:lnTo>
                      <a:lnTo>
                        <a:pt x="310" y="354"/>
                      </a:lnTo>
                      <a:lnTo>
                        <a:pt x="180" y="286"/>
                      </a:lnTo>
                      <a:lnTo>
                        <a:pt x="140" y="146"/>
                      </a:lnTo>
                      <a:lnTo>
                        <a:pt x="128" y="148"/>
                      </a:lnTo>
                      <a:lnTo>
                        <a:pt x="160" y="274"/>
                      </a:lnTo>
                      <a:lnTo>
                        <a:pt x="106" y="246"/>
                      </a:lnTo>
                      <a:lnTo>
                        <a:pt x="82" y="164"/>
                      </a:lnTo>
                      <a:lnTo>
                        <a:pt x="72" y="166"/>
                      </a:lnTo>
                      <a:lnTo>
                        <a:pt x="90" y="238"/>
                      </a:lnTo>
                      <a:lnTo>
                        <a:pt x="16" y="198"/>
                      </a:lnTo>
                      <a:lnTo>
                        <a:pt x="12" y="196"/>
                      </a:lnTo>
                      <a:lnTo>
                        <a:pt x="0" y="218"/>
                      </a:lnTo>
                      <a:lnTo>
                        <a:pt x="78" y="266"/>
                      </a:lnTo>
                      <a:lnTo>
                        <a:pt x="4" y="286"/>
                      </a:lnTo>
                      <a:lnTo>
                        <a:pt x="6" y="296"/>
                      </a:lnTo>
                      <a:lnTo>
                        <a:pt x="92" y="274"/>
                      </a:lnTo>
                      <a:lnTo>
                        <a:pt x="144" y="306"/>
                      </a:lnTo>
                      <a:lnTo>
                        <a:pt x="16" y="344"/>
                      </a:lnTo>
                      <a:lnTo>
                        <a:pt x="20" y="354"/>
                      </a:lnTo>
                      <a:lnTo>
                        <a:pt x="164" y="320"/>
                      </a:lnTo>
                      <a:lnTo>
                        <a:pt x="288" y="396"/>
                      </a:lnTo>
                      <a:lnTo>
                        <a:pt x="288" y="396"/>
                      </a:lnTo>
                      <a:lnTo>
                        <a:pt x="286" y="410"/>
                      </a:lnTo>
                      <a:lnTo>
                        <a:pt x="286" y="410"/>
                      </a:lnTo>
                      <a:lnTo>
                        <a:pt x="288" y="428"/>
                      </a:lnTo>
                      <a:lnTo>
                        <a:pt x="160" y="508"/>
                      </a:lnTo>
                      <a:lnTo>
                        <a:pt x="20" y="474"/>
                      </a:lnTo>
                      <a:lnTo>
                        <a:pt x="16" y="486"/>
                      </a:lnTo>
                      <a:lnTo>
                        <a:pt x="140" y="522"/>
                      </a:lnTo>
                      <a:lnTo>
                        <a:pt x="90" y="554"/>
                      </a:lnTo>
                      <a:lnTo>
                        <a:pt x="6" y="534"/>
                      </a:lnTo>
                      <a:lnTo>
                        <a:pt x="4" y="542"/>
                      </a:lnTo>
                      <a:lnTo>
                        <a:pt x="74" y="564"/>
                      </a:lnTo>
                      <a:lnTo>
                        <a:pt x="2" y="608"/>
                      </a:lnTo>
                      <a:lnTo>
                        <a:pt x="0" y="610"/>
                      </a:lnTo>
                      <a:lnTo>
                        <a:pt x="2" y="614"/>
                      </a:lnTo>
                      <a:lnTo>
                        <a:pt x="2" y="614"/>
                      </a:lnTo>
                      <a:lnTo>
                        <a:pt x="6" y="622"/>
                      </a:lnTo>
                      <a:lnTo>
                        <a:pt x="12" y="630"/>
                      </a:lnTo>
                      <a:lnTo>
                        <a:pt x="92" y="588"/>
                      </a:lnTo>
                      <a:lnTo>
                        <a:pt x="72" y="662"/>
                      </a:lnTo>
                      <a:lnTo>
                        <a:pt x="82" y="664"/>
                      </a:lnTo>
                      <a:lnTo>
                        <a:pt x="108" y="580"/>
                      </a:lnTo>
                      <a:lnTo>
                        <a:pt x="160" y="550"/>
                      </a:lnTo>
                      <a:lnTo>
                        <a:pt x="128" y="680"/>
                      </a:lnTo>
                      <a:lnTo>
                        <a:pt x="140" y="684"/>
                      </a:lnTo>
                      <a:lnTo>
                        <a:pt x="182" y="540"/>
                      </a:lnTo>
                      <a:lnTo>
                        <a:pt x="312" y="470"/>
                      </a:lnTo>
                      <a:lnTo>
                        <a:pt x="312" y="470"/>
                      </a:lnTo>
                      <a:lnTo>
                        <a:pt x="324" y="478"/>
                      </a:lnTo>
                      <a:lnTo>
                        <a:pt x="338" y="486"/>
                      </a:lnTo>
                      <a:lnTo>
                        <a:pt x="344" y="638"/>
                      </a:lnTo>
                      <a:lnTo>
                        <a:pt x="244" y="744"/>
                      </a:lnTo>
                      <a:lnTo>
                        <a:pt x="252" y="752"/>
                      </a:lnTo>
                      <a:lnTo>
                        <a:pt x="344" y="662"/>
                      </a:lnTo>
                      <a:lnTo>
                        <a:pt x="348" y="722"/>
                      </a:lnTo>
                      <a:lnTo>
                        <a:pt x="288" y="784"/>
                      </a:lnTo>
                      <a:lnTo>
                        <a:pt x="296" y="790"/>
                      </a:lnTo>
                      <a:lnTo>
                        <a:pt x="348" y="742"/>
                      </a:lnTo>
                      <a:lnTo>
                        <a:pt x="352" y="832"/>
                      </a:lnTo>
                      <a:lnTo>
                        <a:pt x="354" y="832"/>
                      </a:lnTo>
                      <a:lnTo>
                        <a:pt x="370" y="832"/>
                      </a:lnTo>
                      <a:lnTo>
                        <a:pt x="370" y="832"/>
                      </a:lnTo>
                      <a:lnTo>
                        <a:pt x="376" y="832"/>
                      </a:lnTo>
                      <a:lnTo>
                        <a:pt x="378" y="740"/>
                      </a:lnTo>
                      <a:lnTo>
                        <a:pt x="432" y="792"/>
                      </a:lnTo>
                      <a:lnTo>
                        <a:pt x="440" y="784"/>
                      </a:lnTo>
                      <a:lnTo>
                        <a:pt x="378" y="720"/>
                      </a:lnTo>
                      <a:lnTo>
                        <a:pt x="380" y="658"/>
                      </a:lnTo>
                      <a:lnTo>
                        <a:pt x="476" y="752"/>
                      </a:lnTo>
                      <a:lnTo>
                        <a:pt x="484" y="744"/>
                      </a:lnTo>
                      <a:lnTo>
                        <a:pt x="382" y="636"/>
                      </a:lnTo>
                      <a:lnTo>
                        <a:pt x="386" y="488"/>
                      </a:lnTo>
                      <a:lnTo>
                        <a:pt x="386" y="488"/>
                      </a:lnTo>
                      <a:lnTo>
                        <a:pt x="402" y="482"/>
                      </a:lnTo>
                      <a:lnTo>
                        <a:pt x="416" y="474"/>
                      </a:lnTo>
                      <a:lnTo>
                        <a:pt x="548" y="544"/>
                      </a:lnTo>
                      <a:lnTo>
                        <a:pt x="588" y="684"/>
                      </a:lnTo>
                      <a:lnTo>
                        <a:pt x="600" y="680"/>
                      </a:lnTo>
                      <a:lnTo>
                        <a:pt x="568" y="554"/>
                      </a:lnTo>
                      <a:lnTo>
                        <a:pt x="622" y="582"/>
                      </a:lnTo>
                      <a:lnTo>
                        <a:pt x="646" y="664"/>
                      </a:lnTo>
                      <a:lnTo>
                        <a:pt x="656" y="662"/>
                      </a:lnTo>
                      <a:lnTo>
                        <a:pt x="638" y="592"/>
                      </a:lnTo>
                      <a:lnTo>
                        <a:pt x="712" y="630"/>
                      </a:lnTo>
                      <a:lnTo>
                        <a:pt x="716" y="632"/>
                      </a:lnTo>
                      <a:lnTo>
                        <a:pt x="718" y="630"/>
                      </a:lnTo>
                      <a:lnTo>
                        <a:pt x="718" y="630"/>
                      </a:lnTo>
                      <a:lnTo>
                        <a:pt x="726" y="616"/>
                      </a:lnTo>
                      <a:lnTo>
                        <a:pt x="726" y="616"/>
                      </a:lnTo>
                      <a:lnTo>
                        <a:pt x="728" y="612"/>
                      </a:lnTo>
                      <a:lnTo>
                        <a:pt x="650" y="56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8000"/>
                    </a:srgbClr>
                  </a:solidFill>
                </a:ln>
                <a:effectLst>
                  <a:glow rad="114300">
                    <a:srgbClr val="FEFFFF">
                      <a:alpha val="7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3" name="Freeform 53"/>
                <p:cNvSpPr>
                  <a:spLocks noChangeAspect="1"/>
                </p:cNvSpPr>
                <p:nvPr/>
              </p:nvSpPr>
              <p:spPr bwMode="auto">
                <a:xfrm rot="19929985">
                  <a:off x="8345362" y="122250"/>
                  <a:ext cx="730152" cy="833347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8" name="Freeform 53"/>
                <p:cNvSpPr>
                  <a:spLocks noChangeAspect="1"/>
                </p:cNvSpPr>
                <p:nvPr/>
              </p:nvSpPr>
              <p:spPr bwMode="auto">
                <a:xfrm rot="1160251">
                  <a:off x="8324628" y="3308607"/>
                  <a:ext cx="491754" cy="561254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0" name="Freeform 53"/>
                <p:cNvSpPr>
                  <a:spLocks noChangeAspect="1"/>
                </p:cNvSpPr>
                <p:nvPr/>
              </p:nvSpPr>
              <p:spPr bwMode="auto">
                <a:xfrm rot="20991253">
                  <a:off x="8713407" y="888239"/>
                  <a:ext cx="384613" cy="438971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26" name="Group 56"/>
              <p:cNvGrpSpPr/>
              <p:nvPr/>
            </p:nvGrpSpPr>
            <p:grpSpPr>
              <a:xfrm>
                <a:off x="7564131" y="154734"/>
                <a:ext cx="1470366" cy="5948886"/>
                <a:chOff x="7564131" y="154734"/>
                <a:chExt cx="1470366" cy="5948886"/>
              </a:xfrm>
            </p:grpSpPr>
            <p:sp>
              <p:nvSpPr>
                <p:cNvPr id="227" name="Freeform 69"/>
                <p:cNvSpPr>
                  <a:spLocks noChangeAspect="1" noEditPoints="1"/>
                </p:cNvSpPr>
                <p:nvPr/>
              </p:nvSpPr>
              <p:spPr bwMode="auto">
                <a:xfrm rot="474405">
                  <a:off x="8001987" y="4921668"/>
                  <a:ext cx="1032510" cy="1181952"/>
                </a:xfrm>
                <a:custGeom>
                  <a:avLst/>
                  <a:gdLst>
                    <a:gd name="T0" fmla="*/ 658 w 760"/>
                    <a:gd name="T1" fmla="*/ 586 h 870"/>
                    <a:gd name="T2" fmla="*/ 728 w 760"/>
                    <a:gd name="T3" fmla="*/ 526 h 870"/>
                    <a:gd name="T4" fmla="*/ 560 w 760"/>
                    <a:gd name="T5" fmla="*/ 466 h 870"/>
                    <a:gd name="T6" fmla="*/ 502 w 760"/>
                    <a:gd name="T7" fmla="*/ 436 h 870"/>
                    <a:gd name="T8" fmla="*/ 560 w 760"/>
                    <a:gd name="T9" fmla="*/ 406 h 870"/>
                    <a:gd name="T10" fmla="*/ 728 w 760"/>
                    <a:gd name="T11" fmla="*/ 346 h 870"/>
                    <a:gd name="T12" fmla="*/ 662 w 760"/>
                    <a:gd name="T13" fmla="*/ 286 h 870"/>
                    <a:gd name="T14" fmla="*/ 688 w 760"/>
                    <a:gd name="T15" fmla="*/ 272 h 870"/>
                    <a:gd name="T16" fmla="*/ 674 w 760"/>
                    <a:gd name="T17" fmla="*/ 256 h 870"/>
                    <a:gd name="T18" fmla="*/ 648 w 760"/>
                    <a:gd name="T19" fmla="*/ 270 h 870"/>
                    <a:gd name="T20" fmla="*/ 632 w 760"/>
                    <a:gd name="T21" fmla="*/ 178 h 870"/>
                    <a:gd name="T22" fmla="*/ 496 w 760"/>
                    <a:gd name="T23" fmla="*/ 296 h 870"/>
                    <a:gd name="T24" fmla="*/ 442 w 760"/>
                    <a:gd name="T25" fmla="*/ 336 h 870"/>
                    <a:gd name="T26" fmla="*/ 444 w 760"/>
                    <a:gd name="T27" fmla="*/ 266 h 870"/>
                    <a:gd name="T28" fmla="*/ 476 w 760"/>
                    <a:gd name="T29" fmla="*/ 90 h 870"/>
                    <a:gd name="T30" fmla="*/ 392 w 760"/>
                    <a:gd name="T31" fmla="*/ 116 h 870"/>
                    <a:gd name="T32" fmla="*/ 392 w 760"/>
                    <a:gd name="T33" fmla="*/ 86 h 870"/>
                    <a:gd name="T34" fmla="*/ 372 w 760"/>
                    <a:gd name="T35" fmla="*/ 90 h 870"/>
                    <a:gd name="T36" fmla="*/ 372 w 760"/>
                    <a:gd name="T37" fmla="*/ 120 h 870"/>
                    <a:gd name="T38" fmla="*/ 282 w 760"/>
                    <a:gd name="T39" fmla="*/ 90 h 870"/>
                    <a:gd name="T40" fmla="*/ 316 w 760"/>
                    <a:gd name="T41" fmla="*/ 266 h 870"/>
                    <a:gd name="T42" fmla="*/ 322 w 760"/>
                    <a:gd name="T43" fmla="*/ 336 h 870"/>
                    <a:gd name="T44" fmla="*/ 264 w 760"/>
                    <a:gd name="T45" fmla="*/ 296 h 870"/>
                    <a:gd name="T46" fmla="*/ 128 w 760"/>
                    <a:gd name="T47" fmla="*/ 178 h 870"/>
                    <a:gd name="T48" fmla="*/ 110 w 760"/>
                    <a:gd name="T49" fmla="*/ 266 h 870"/>
                    <a:gd name="T50" fmla="*/ 84 w 760"/>
                    <a:gd name="T51" fmla="*/ 252 h 870"/>
                    <a:gd name="T52" fmla="*/ 76 w 760"/>
                    <a:gd name="T53" fmla="*/ 270 h 870"/>
                    <a:gd name="T54" fmla="*/ 102 w 760"/>
                    <a:gd name="T55" fmla="*/ 286 h 870"/>
                    <a:gd name="T56" fmla="*/ 30 w 760"/>
                    <a:gd name="T57" fmla="*/ 346 h 870"/>
                    <a:gd name="T58" fmla="*/ 200 w 760"/>
                    <a:gd name="T59" fmla="*/ 406 h 870"/>
                    <a:gd name="T60" fmla="*/ 262 w 760"/>
                    <a:gd name="T61" fmla="*/ 436 h 870"/>
                    <a:gd name="T62" fmla="*/ 200 w 760"/>
                    <a:gd name="T63" fmla="*/ 466 h 870"/>
                    <a:gd name="T64" fmla="*/ 30 w 760"/>
                    <a:gd name="T65" fmla="*/ 526 h 870"/>
                    <a:gd name="T66" fmla="*/ 98 w 760"/>
                    <a:gd name="T67" fmla="*/ 586 h 870"/>
                    <a:gd name="T68" fmla="*/ 72 w 760"/>
                    <a:gd name="T69" fmla="*/ 600 h 870"/>
                    <a:gd name="T70" fmla="*/ 84 w 760"/>
                    <a:gd name="T71" fmla="*/ 616 h 870"/>
                    <a:gd name="T72" fmla="*/ 110 w 760"/>
                    <a:gd name="T73" fmla="*/ 602 h 870"/>
                    <a:gd name="T74" fmla="*/ 128 w 760"/>
                    <a:gd name="T75" fmla="*/ 694 h 870"/>
                    <a:gd name="T76" fmla="*/ 264 w 760"/>
                    <a:gd name="T77" fmla="*/ 576 h 870"/>
                    <a:gd name="T78" fmla="*/ 322 w 760"/>
                    <a:gd name="T79" fmla="*/ 536 h 870"/>
                    <a:gd name="T80" fmla="*/ 316 w 760"/>
                    <a:gd name="T81" fmla="*/ 606 h 870"/>
                    <a:gd name="T82" fmla="*/ 282 w 760"/>
                    <a:gd name="T83" fmla="*/ 782 h 870"/>
                    <a:gd name="T84" fmla="*/ 368 w 760"/>
                    <a:gd name="T85" fmla="*/ 754 h 870"/>
                    <a:gd name="T86" fmla="*/ 368 w 760"/>
                    <a:gd name="T87" fmla="*/ 784 h 870"/>
                    <a:gd name="T88" fmla="*/ 388 w 760"/>
                    <a:gd name="T89" fmla="*/ 780 h 870"/>
                    <a:gd name="T90" fmla="*/ 388 w 760"/>
                    <a:gd name="T91" fmla="*/ 752 h 870"/>
                    <a:gd name="T92" fmla="*/ 476 w 760"/>
                    <a:gd name="T93" fmla="*/ 782 h 870"/>
                    <a:gd name="T94" fmla="*/ 444 w 760"/>
                    <a:gd name="T95" fmla="*/ 606 h 870"/>
                    <a:gd name="T96" fmla="*/ 442 w 760"/>
                    <a:gd name="T97" fmla="*/ 536 h 870"/>
                    <a:gd name="T98" fmla="*/ 496 w 760"/>
                    <a:gd name="T99" fmla="*/ 576 h 870"/>
                    <a:gd name="T100" fmla="*/ 632 w 760"/>
                    <a:gd name="T101" fmla="*/ 694 h 870"/>
                    <a:gd name="T102" fmla="*/ 650 w 760"/>
                    <a:gd name="T103" fmla="*/ 606 h 870"/>
                    <a:gd name="T104" fmla="*/ 676 w 760"/>
                    <a:gd name="T105" fmla="*/ 620 h 870"/>
                    <a:gd name="T106" fmla="*/ 682 w 760"/>
                    <a:gd name="T107" fmla="*/ 602 h 870"/>
                    <a:gd name="T108" fmla="*/ 346 w 760"/>
                    <a:gd name="T109" fmla="*/ 496 h 870"/>
                    <a:gd name="T110" fmla="*/ 418 w 760"/>
                    <a:gd name="T111" fmla="*/ 376 h 8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60" h="870">
                      <a:moveTo>
                        <a:pt x="756" y="580"/>
                      </a:moveTo>
                      <a:lnTo>
                        <a:pt x="752" y="564"/>
                      </a:lnTo>
                      <a:lnTo>
                        <a:pt x="658" y="586"/>
                      </a:lnTo>
                      <a:lnTo>
                        <a:pt x="634" y="572"/>
                      </a:lnTo>
                      <a:lnTo>
                        <a:pt x="734" y="542"/>
                      </a:lnTo>
                      <a:lnTo>
                        <a:pt x="728" y="526"/>
                      </a:lnTo>
                      <a:lnTo>
                        <a:pt x="606" y="556"/>
                      </a:lnTo>
                      <a:lnTo>
                        <a:pt x="490" y="486"/>
                      </a:lnTo>
                      <a:lnTo>
                        <a:pt x="560" y="466"/>
                      </a:lnTo>
                      <a:lnTo>
                        <a:pt x="552" y="442"/>
                      </a:lnTo>
                      <a:lnTo>
                        <a:pt x="490" y="456"/>
                      </a:lnTo>
                      <a:lnTo>
                        <a:pt x="502" y="436"/>
                      </a:lnTo>
                      <a:lnTo>
                        <a:pt x="490" y="414"/>
                      </a:lnTo>
                      <a:lnTo>
                        <a:pt x="552" y="430"/>
                      </a:lnTo>
                      <a:lnTo>
                        <a:pt x="560" y="406"/>
                      </a:lnTo>
                      <a:lnTo>
                        <a:pt x="496" y="388"/>
                      </a:lnTo>
                      <a:lnTo>
                        <a:pt x="610" y="318"/>
                      </a:lnTo>
                      <a:lnTo>
                        <a:pt x="728" y="346"/>
                      </a:lnTo>
                      <a:lnTo>
                        <a:pt x="734" y="328"/>
                      </a:lnTo>
                      <a:lnTo>
                        <a:pt x="638" y="302"/>
                      </a:lnTo>
                      <a:lnTo>
                        <a:pt x="662" y="286"/>
                      </a:lnTo>
                      <a:lnTo>
                        <a:pt x="752" y="308"/>
                      </a:lnTo>
                      <a:lnTo>
                        <a:pt x="756" y="292"/>
                      </a:lnTo>
                      <a:lnTo>
                        <a:pt x="688" y="272"/>
                      </a:lnTo>
                      <a:lnTo>
                        <a:pt x="760" y="228"/>
                      </a:lnTo>
                      <a:lnTo>
                        <a:pt x="752" y="214"/>
                      </a:lnTo>
                      <a:lnTo>
                        <a:pt x="674" y="256"/>
                      </a:lnTo>
                      <a:lnTo>
                        <a:pt x="694" y="182"/>
                      </a:lnTo>
                      <a:lnTo>
                        <a:pt x="676" y="176"/>
                      </a:lnTo>
                      <a:lnTo>
                        <a:pt x="648" y="270"/>
                      </a:lnTo>
                      <a:lnTo>
                        <a:pt x="624" y="284"/>
                      </a:lnTo>
                      <a:lnTo>
                        <a:pt x="650" y="184"/>
                      </a:lnTo>
                      <a:lnTo>
                        <a:pt x="632" y="178"/>
                      </a:lnTo>
                      <a:lnTo>
                        <a:pt x="596" y="300"/>
                      </a:lnTo>
                      <a:lnTo>
                        <a:pt x="478" y="364"/>
                      </a:lnTo>
                      <a:lnTo>
                        <a:pt x="496" y="296"/>
                      </a:lnTo>
                      <a:lnTo>
                        <a:pt x="470" y="288"/>
                      </a:lnTo>
                      <a:lnTo>
                        <a:pt x="452" y="354"/>
                      </a:lnTo>
                      <a:lnTo>
                        <a:pt x="442" y="336"/>
                      </a:lnTo>
                      <a:lnTo>
                        <a:pt x="414" y="336"/>
                      </a:lnTo>
                      <a:lnTo>
                        <a:pt x="462" y="286"/>
                      </a:lnTo>
                      <a:lnTo>
                        <a:pt x="444" y="266"/>
                      </a:lnTo>
                      <a:lnTo>
                        <a:pt x="396" y="312"/>
                      </a:lnTo>
                      <a:lnTo>
                        <a:pt x="392" y="176"/>
                      </a:lnTo>
                      <a:lnTo>
                        <a:pt x="476" y="90"/>
                      </a:lnTo>
                      <a:lnTo>
                        <a:pt x="464" y="76"/>
                      </a:lnTo>
                      <a:lnTo>
                        <a:pt x="392" y="146"/>
                      </a:lnTo>
                      <a:lnTo>
                        <a:pt x="392" y="116"/>
                      </a:lnTo>
                      <a:lnTo>
                        <a:pt x="456" y="50"/>
                      </a:lnTo>
                      <a:lnTo>
                        <a:pt x="444" y="38"/>
                      </a:lnTo>
                      <a:lnTo>
                        <a:pt x="392" y="86"/>
                      </a:lnTo>
                      <a:lnTo>
                        <a:pt x="390" y="0"/>
                      </a:lnTo>
                      <a:lnTo>
                        <a:pt x="374" y="0"/>
                      </a:lnTo>
                      <a:lnTo>
                        <a:pt x="372" y="90"/>
                      </a:lnTo>
                      <a:lnTo>
                        <a:pt x="316" y="36"/>
                      </a:lnTo>
                      <a:lnTo>
                        <a:pt x="304" y="50"/>
                      </a:lnTo>
                      <a:lnTo>
                        <a:pt x="372" y="120"/>
                      </a:lnTo>
                      <a:lnTo>
                        <a:pt x="370" y="148"/>
                      </a:lnTo>
                      <a:lnTo>
                        <a:pt x="296" y="76"/>
                      </a:lnTo>
                      <a:lnTo>
                        <a:pt x="282" y="90"/>
                      </a:lnTo>
                      <a:lnTo>
                        <a:pt x="370" y="180"/>
                      </a:lnTo>
                      <a:lnTo>
                        <a:pt x="368" y="316"/>
                      </a:lnTo>
                      <a:lnTo>
                        <a:pt x="316" y="266"/>
                      </a:lnTo>
                      <a:lnTo>
                        <a:pt x="298" y="286"/>
                      </a:lnTo>
                      <a:lnTo>
                        <a:pt x="344" y="336"/>
                      </a:lnTo>
                      <a:lnTo>
                        <a:pt x="322" y="336"/>
                      </a:lnTo>
                      <a:lnTo>
                        <a:pt x="308" y="358"/>
                      </a:lnTo>
                      <a:lnTo>
                        <a:pt x="288" y="290"/>
                      </a:lnTo>
                      <a:lnTo>
                        <a:pt x="264" y="296"/>
                      </a:lnTo>
                      <a:lnTo>
                        <a:pt x="280" y="360"/>
                      </a:lnTo>
                      <a:lnTo>
                        <a:pt x="162" y="294"/>
                      </a:lnTo>
                      <a:lnTo>
                        <a:pt x="128" y="178"/>
                      </a:lnTo>
                      <a:lnTo>
                        <a:pt x="110" y="184"/>
                      </a:lnTo>
                      <a:lnTo>
                        <a:pt x="134" y="280"/>
                      </a:lnTo>
                      <a:lnTo>
                        <a:pt x="110" y="266"/>
                      </a:lnTo>
                      <a:lnTo>
                        <a:pt x="84" y="176"/>
                      </a:lnTo>
                      <a:lnTo>
                        <a:pt x="66" y="182"/>
                      </a:lnTo>
                      <a:lnTo>
                        <a:pt x="84" y="252"/>
                      </a:lnTo>
                      <a:lnTo>
                        <a:pt x="10" y="210"/>
                      </a:lnTo>
                      <a:lnTo>
                        <a:pt x="2" y="224"/>
                      </a:lnTo>
                      <a:lnTo>
                        <a:pt x="76" y="270"/>
                      </a:lnTo>
                      <a:lnTo>
                        <a:pt x="2" y="292"/>
                      </a:lnTo>
                      <a:lnTo>
                        <a:pt x="8" y="308"/>
                      </a:lnTo>
                      <a:lnTo>
                        <a:pt x="102" y="286"/>
                      </a:lnTo>
                      <a:lnTo>
                        <a:pt x="126" y="300"/>
                      </a:lnTo>
                      <a:lnTo>
                        <a:pt x="26" y="328"/>
                      </a:lnTo>
                      <a:lnTo>
                        <a:pt x="30" y="346"/>
                      </a:lnTo>
                      <a:lnTo>
                        <a:pt x="154" y="316"/>
                      </a:lnTo>
                      <a:lnTo>
                        <a:pt x="270" y="386"/>
                      </a:lnTo>
                      <a:lnTo>
                        <a:pt x="200" y="406"/>
                      </a:lnTo>
                      <a:lnTo>
                        <a:pt x="206" y="430"/>
                      </a:lnTo>
                      <a:lnTo>
                        <a:pt x="276" y="414"/>
                      </a:lnTo>
                      <a:lnTo>
                        <a:pt x="262" y="436"/>
                      </a:lnTo>
                      <a:lnTo>
                        <a:pt x="276" y="458"/>
                      </a:lnTo>
                      <a:lnTo>
                        <a:pt x="206" y="442"/>
                      </a:lnTo>
                      <a:lnTo>
                        <a:pt x="200" y="466"/>
                      </a:lnTo>
                      <a:lnTo>
                        <a:pt x="264" y="484"/>
                      </a:lnTo>
                      <a:lnTo>
                        <a:pt x="148" y="554"/>
                      </a:lnTo>
                      <a:lnTo>
                        <a:pt x="30" y="526"/>
                      </a:lnTo>
                      <a:lnTo>
                        <a:pt x="26" y="542"/>
                      </a:lnTo>
                      <a:lnTo>
                        <a:pt x="122" y="570"/>
                      </a:lnTo>
                      <a:lnTo>
                        <a:pt x="98" y="586"/>
                      </a:lnTo>
                      <a:lnTo>
                        <a:pt x="8" y="562"/>
                      </a:lnTo>
                      <a:lnTo>
                        <a:pt x="2" y="580"/>
                      </a:lnTo>
                      <a:lnTo>
                        <a:pt x="72" y="600"/>
                      </a:lnTo>
                      <a:lnTo>
                        <a:pt x="0" y="644"/>
                      </a:lnTo>
                      <a:lnTo>
                        <a:pt x="8" y="658"/>
                      </a:lnTo>
                      <a:lnTo>
                        <a:pt x="84" y="616"/>
                      </a:lnTo>
                      <a:lnTo>
                        <a:pt x="66" y="690"/>
                      </a:lnTo>
                      <a:lnTo>
                        <a:pt x="84" y="694"/>
                      </a:lnTo>
                      <a:lnTo>
                        <a:pt x="110" y="602"/>
                      </a:lnTo>
                      <a:lnTo>
                        <a:pt x="136" y="588"/>
                      </a:lnTo>
                      <a:lnTo>
                        <a:pt x="110" y="688"/>
                      </a:lnTo>
                      <a:lnTo>
                        <a:pt x="128" y="694"/>
                      </a:lnTo>
                      <a:lnTo>
                        <a:pt x="164" y="572"/>
                      </a:lnTo>
                      <a:lnTo>
                        <a:pt x="282" y="506"/>
                      </a:lnTo>
                      <a:lnTo>
                        <a:pt x="264" y="576"/>
                      </a:lnTo>
                      <a:lnTo>
                        <a:pt x="288" y="582"/>
                      </a:lnTo>
                      <a:lnTo>
                        <a:pt x="308" y="514"/>
                      </a:lnTo>
                      <a:lnTo>
                        <a:pt x="322" y="536"/>
                      </a:lnTo>
                      <a:lnTo>
                        <a:pt x="344" y="536"/>
                      </a:lnTo>
                      <a:lnTo>
                        <a:pt x="298" y="586"/>
                      </a:lnTo>
                      <a:lnTo>
                        <a:pt x="316" y="606"/>
                      </a:lnTo>
                      <a:lnTo>
                        <a:pt x="364" y="560"/>
                      </a:lnTo>
                      <a:lnTo>
                        <a:pt x="366" y="694"/>
                      </a:lnTo>
                      <a:lnTo>
                        <a:pt x="282" y="782"/>
                      </a:lnTo>
                      <a:lnTo>
                        <a:pt x="296" y="796"/>
                      </a:lnTo>
                      <a:lnTo>
                        <a:pt x="368" y="726"/>
                      </a:lnTo>
                      <a:lnTo>
                        <a:pt x="368" y="754"/>
                      </a:lnTo>
                      <a:lnTo>
                        <a:pt x="304" y="822"/>
                      </a:lnTo>
                      <a:lnTo>
                        <a:pt x="316" y="834"/>
                      </a:lnTo>
                      <a:lnTo>
                        <a:pt x="368" y="784"/>
                      </a:lnTo>
                      <a:lnTo>
                        <a:pt x="370" y="870"/>
                      </a:lnTo>
                      <a:lnTo>
                        <a:pt x="386" y="870"/>
                      </a:lnTo>
                      <a:lnTo>
                        <a:pt x="388" y="780"/>
                      </a:lnTo>
                      <a:lnTo>
                        <a:pt x="444" y="834"/>
                      </a:lnTo>
                      <a:lnTo>
                        <a:pt x="456" y="822"/>
                      </a:lnTo>
                      <a:lnTo>
                        <a:pt x="388" y="752"/>
                      </a:lnTo>
                      <a:lnTo>
                        <a:pt x="388" y="724"/>
                      </a:lnTo>
                      <a:lnTo>
                        <a:pt x="464" y="796"/>
                      </a:lnTo>
                      <a:lnTo>
                        <a:pt x="476" y="782"/>
                      </a:lnTo>
                      <a:lnTo>
                        <a:pt x="390" y="692"/>
                      </a:lnTo>
                      <a:lnTo>
                        <a:pt x="392" y="556"/>
                      </a:lnTo>
                      <a:lnTo>
                        <a:pt x="444" y="606"/>
                      </a:lnTo>
                      <a:lnTo>
                        <a:pt x="462" y="586"/>
                      </a:lnTo>
                      <a:lnTo>
                        <a:pt x="414" y="536"/>
                      </a:lnTo>
                      <a:lnTo>
                        <a:pt x="442" y="536"/>
                      </a:lnTo>
                      <a:lnTo>
                        <a:pt x="452" y="518"/>
                      </a:lnTo>
                      <a:lnTo>
                        <a:pt x="470" y="582"/>
                      </a:lnTo>
                      <a:lnTo>
                        <a:pt x="496" y="576"/>
                      </a:lnTo>
                      <a:lnTo>
                        <a:pt x="480" y="512"/>
                      </a:lnTo>
                      <a:lnTo>
                        <a:pt x="598" y="576"/>
                      </a:lnTo>
                      <a:lnTo>
                        <a:pt x="632" y="694"/>
                      </a:lnTo>
                      <a:lnTo>
                        <a:pt x="650" y="688"/>
                      </a:lnTo>
                      <a:lnTo>
                        <a:pt x="626" y="592"/>
                      </a:lnTo>
                      <a:lnTo>
                        <a:pt x="650" y="606"/>
                      </a:lnTo>
                      <a:lnTo>
                        <a:pt x="676" y="694"/>
                      </a:lnTo>
                      <a:lnTo>
                        <a:pt x="694" y="690"/>
                      </a:lnTo>
                      <a:lnTo>
                        <a:pt x="676" y="620"/>
                      </a:lnTo>
                      <a:lnTo>
                        <a:pt x="750" y="660"/>
                      </a:lnTo>
                      <a:lnTo>
                        <a:pt x="758" y="648"/>
                      </a:lnTo>
                      <a:lnTo>
                        <a:pt x="682" y="602"/>
                      </a:lnTo>
                      <a:lnTo>
                        <a:pt x="756" y="580"/>
                      </a:lnTo>
                      <a:close/>
                      <a:moveTo>
                        <a:pt x="418" y="496"/>
                      </a:moveTo>
                      <a:lnTo>
                        <a:pt x="346" y="496"/>
                      </a:lnTo>
                      <a:lnTo>
                        <a:pt x="308" y="436"/>
                      </a:lnTo>
                      <a:lnTo>
                        <a:pt x="346" y="376"/>
                      </a:lnTo>
                      <a:lnTo>
                        <a:pt x="418" y="376"/>
                      </a:lnTo>
                      <a:lnTo>
                        <a:pt x="456" y="436"/>
                      </a:lnTo>
                      <a:lnTo>
                        <a:pt x="418" y="49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8" name="Freeform 73"/>
                <p:cNvSpPr>
                  <a:spLocks noChangeAspect="1" noEditPoints="1"/>
                </p:cNvSpPr>
                <p:nvPr/>
              </p:nvSpPr>
              <p:spPr bwMode="auto">
                <a:xfrm rot="20414437">
                  <a:off x="7564131" y="154734"/>
                  <a:ext cx="722936" cy="825205"/>
                </a:xfrm>
                <a:custGeom>
                  <a:avLst/>
                  <a:gdLst>
                    <a:gd name="T0" fmla="*/ 678 w 820"/>
                    <a:gd name="T1" fmla="*/ 610 h 936"/>
                    <a:gd name="T2" fmla="*/ 656 w 820"/>
                    <a:gd name="T3" fmla="*/ 598 h 936"/>
                    <a:gd name="T4" fmla="*/ 514 w 820"/>
                    <a:gd name="T5" fmla="*/ 512 h 936"/>
                    <a:gd name="T6" fmla="*/ 522 w 820"/>
                    <a:gd name="T7" fmla="*/ 468 h 936"/>
                    <a:gd name="T8" fmla="*/ 564 w 820"/>
                    <a:gd name="T9" fmla="*/ 414 h 936"/>
                    <a:gd name="T10" fmla="*/ 684 w 820"/>
                    <a:gd name="T11" fmla="*/ 324 h 936"/>
                    <a:gd name="T12" fmla="*/ 736 w 820"/>
                    <a:gd name="T13" fmla="*/ 292 h 936"/>
                    <a:gd name="T14" fmla="*/ 744 w 820"/>
                    <a:gd name="T15" fmla="*/ 196 h 936"/>
                    <a:gd name="T16" fmla="*/ 696 w 820"/>
                    <a:gd name="T17" fmla="*/ 198 h 936"/>
                    <a:gd name="T18" fmla="*/ 536 w 820"/>
                    <a:gd name="T19" fmla="*/ 364 h 936"/>
                    <a:gd name="T20" fmla="*/ 486 w 820"/>
                    <a:gd name="T21" fmla="*/ 384 h 936"/>
                    <a:gd name="T22" fmla="*/ 428 w 820"/>
                    <a:gd name="T23" fmla="*/ 356 h 936"/>
                    <a:gd name="T24" fmla="*/ 508 w 820"/>
                    <a:gd name="T25" fmla="*/ 92 h 936"/>
                    <a:gd name="T26" fmla="*/ 486 w 820"/>
                    <a:gd name="T27" fmla="*/ 50 h 936"/>
                    <a:gd name="T28" fmla="*/ 404 w 820"/>
                    <a:gd name="T29" fmla="*/ 0 h 936"/>
                    <a:gd name="T30" fmla="*/ 402 w 820"/>
                    <a:gd name="T31" fmla="*/ 120 h 936"/>
                    <a:gd name="T32" fmla="*/ 400 w 820"/>
                    <a:gd name="T33" fmla="*/ 184 h 936"/>
                    <a:gd name="T34" fmla="*/ 398 w 820"/>
                    <a:gd name="T35" fmla="*/ 356 h 936"/>
                    <a:gd name="T36" fmla="*/ 340 w 820"/>
                    <a:gd name="T37" fmla="*/ 382 h 936"/>
                    <a:gd name="T38" fmla="*/ 168 w 820"/>
                    <a:gd name="T39" fmla="*/ 312 h 936"/>
                    <a:gd name="T40" fmla="*/ 112 w 820"/>
                    <a:gd name="T41" fmla="*/ 280 h 936"/>
                    <a:gd name="T42" fmla="*/ 10 w 820"/>
                    <a:gd name="T43" fmla="*/ 224 h 936"/>
                    <a:gd name="T44" fmla="*/ 10 w 820"/>
                    <a:gd name="T45" fmla="*/ 324 h 936"/>
                    <a:gd name="T46" fmla="*/ 36 w 820"/>
                    <a:gd name="T47" fmla="*/ 364 h 936"/>
                    <a:gd name="T48" fmla="*/ 266 w 820"/>
                    <a:gd name="T49" fmla="*/ 398 h 936"/>
                    <a:gd name="T50" fmla="*/ 302 w 820"/>
                    <a:gd name="T51" fmla="*/ 468 h 936"/>
                    <a:gd name="T52" fmla="*/ 264 w 820"/>
                    <a:gd name="T53" fmla="*/ 532 h 936"/>
                    <a:gd name="T54" fmla="*/ 34 w 820"/>
                    <a:gd name="T55" fmla="*/ 580 h 936"/>
                    <a:gd name="T56" fmla="*/ 8 w 820"/>
                    <a:gd name="T57" fmla="*/ 620 h 936"/>
                    <a:gd name="T58" fmla="*/ 96 w 820"/>
                    <a:gd name="T59" fmla="*/ 658 h 936"/>
                    <a:gd name="T60" fmla="*/ 152 w 820"/>
                    <a:gd name="T61" fmla="*/ 628 h 936"/>
                    <a:gd name="T62" fmla="*/ 174 w 820"/>
                    <a:gd name="T63" fmla="*/ 616 h 936"/>
                    <a:gd name="T64" fmla="*/ 324 w 820"/>
                    <a:gd name="T65" fmla="*/ 532 h 936"/>
                    <a:gd name="T66" fmla="*/ 392 w 820"/>
                    <a:gd name="T67" fmla="*/ 574 h 936"/>
                    <a:gd name="T68" fmla="*/ 312 w 820"/>
                    <a:gd name="T69" fmla="*/ 842 h 936"/>
                    <a:gd name="T70" fmla="*/ 334 w 820"/>
                    <a:gd name="T71" fmla="*/ 884 h 936"/>
                    <a:gd name="T72" fmla="*/ 416 w 820"/>
                    <a:gd name="T73" fmla="*/ 936 h 936"/>
                    <a:gd name="T74" fmla="*/ 420 w 820"/>
                    <a:gd name="T75" fmla="*/ 814 h 936"/>
                    <a:gd name="T76" fmla="*/ 420 w 820"/>
                    <a:gd name="T77" fmla="*/ 750 h 936"/>
                    <a:gd name="T78" fmla="*/ 424 w 820"/>
                    <a:gd name="T79" fmla="*/ 576 h 936"/>
                    <a:gd name="T80" fmla="*/ 482 w 820"/>
                    <a:gd name="T81" fmla="*/ 552 h 936"/>
                    <a:gd name="T82" fmla="*/ 652 w 820"/>
                    <a:gd name="T83" fmla="*/ 622 h 936"/>
                    <a:gd name="T84" fmla="*/ 708 w 820"/>
                    <a:gd name="T85" fmla="*/ 654 h 936"/>
                    <a:gd name="T86" fmla="*/ 812 w 820"/>
                    <a:gd name="T87" fmla="*/ 710 h 936"/>
                    <a:gd name="T88" fmla="*/ 412 w 820"/>
                    <a:gd name="T89" fmla="*/ 546 h 936"/>
                    <a:gd name="T90" fmla="*/ 368 w 820"/>
                    <a:gd name="T91" fmla="*/ 532 h 936"/>
                    <a:gd name="T92" fmla="*/ 336 w 820"/>
                    <a:gd name="T93" fmla="*/ 482 h 936"/>
                    <a:gd name="T94" fmla="*/ 340 w 820"/>
                    <a:gd name="T95" fmla="*/ 436 h 936"/>
                    <a:gd name="T96" fmla="*/ 382 w 820"/>
                    <a:gd name="T97" fmla="*/ 394 h 936"/>
                    <a:gd name="T98" fmla="*/ 428 w 820"/>
                    <a:gd name="T99" fmla="*/ 390 h 936"/>
                    <a:gd name="T100" fmla="*/ 478 w 820"/>
                    <a:gd name="T101" fmla="*/ 424 h 936"/>
                    <a:gd name="T102" fmla="*/ 490 w 820"/>
                    <a:gd name="T103" fmla="*/ 468 h 936"/>
                    <a:gd name="T104" fmla="*/ 468 w 820"/>
                    <a:gd name="T105" fmla="*/ 522 h 936"/>
                    <a:gd name="T106" fmla="*/ 412 w 820"/>
                    <a:gd name="T107" fmla="*/ 54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820" h="936">
                      <a:moveTo>
                        <a:pt x="812" y="620"/>
                      </a:moveTo>
                      <a:lnTo>
                        <a:pt x="810" y="610"/>
                      </a:lnTo>
                      <a:lnTo>
                        <a:pt x="716" y="634"/>
                      </a:lnTo>
                      <a:lnTo>
                        <a:pt x="678" y="610"/>
                      </a:lnTo>
                      <a:lnTo>
                        <a:pt x="788" y="580"/>
                      </a:lnTo>
                      <a:lnTo>
                        <a:pt x="784" y="570"/>
                      </a:lnTo>
                      <a:lnTo>
                        <a:pt x="660" y="600"/>
                      </a:lnTo>
                      <a:lnTo>
                        <a:pt x="656" y="598"/>
                      </a:lnTo>
                      <a:lnTo>
                        <a:pt x="562" y="524"/>
                      </a:lnTo>
                      <a:lnTo>
                        <a:pt x="556" y="536"/>
                      </a:lnTo>
                      <a:lnTo>
                        <a:pt x="514" y="512"/>
                      </a:lnTo>
                      <a:lnTo>
                        <a:pt x="514" y="512"/>
                      </a:lnTo>
                      <a:lnTo>
                        <a:pt x="520" y="490"/>
                      </a:lnTo>
                      <a:lnTo>
                        <a:pt x="522" y="478"/>
                      </a:lnTo>
                      <a:lnTo>
                        <a:pt x="522" y="468"/>
                      </a:lnTo>
                      <a:lnTo>
                        <a:pt x="522" y="468"/>
                      </a:lnTo>
                      <a:lnTo>
                        <a:pt x="520" y="446"/>
                      </a:lnTo>
                      <a:lnTo>
                        <a:pt x="516" y="426"/>
                      </a:lnTo>
                      <a:lnTo>
                        <a:pt x="558" y="402"/>
                      </a:lnTo>
                      <a:lnTo>
                        <a:pt x="564" y="414"/>
                      </a:lnTo>
                      <a:lnTo>
                        <a:pt x="666" y="336"/>
                      </a:lnTo>
                      <a:lnTo>
                        <a:pt x="784" y="364"/>
                      </a:lnTo>
                      <a:lnTo>
                        <a:pt x="788" y="354"/>
                      </a:lnTo>
                      <a:lnTo>
                        <a:pt x="684" y="324"/>
                      </a:lnTo>
                      <a:lnTo>
                        <a:pt x="720" y="302"/>
                      </a:lnTo>
                      <a:lnTo>
                        <a:pt x="810" y="324"/>
                      </a:lnTo>
                      <a:lnTo>
                        <a:pt x="812" y="314"/>
                      </a:lnTo>
                      <a:lnTo>
                        <a:pt x="736" y="292"/>
                      </a:lnTo>
                      <a:lnTo>
                        <a:pt x="820" y="242"/>
                      </a:lnTo>
                      <a:lnTo>
                        <a:pt x="812" y="228"/>
                      </a:lnTo>
                      <a:lnTo>
                        <a:pt x="724" y="276"/>
                      </a:lnTo>
                      <a:lnTo>
                        <a:pt x="744" y="196"/>
                      </a:lnTo>
                      <a:lnTo>
                        <a:pt x="734" y="192"/>
                      </a:lnTo>
                      <a:lnTo>
                        <a:pt x="706" y="286"/>
                      </a:lnTo>
                      <a:lnTo>
                        <a:pt x="670" y="306"/>
                      </a:lnTo>
                      <a:lnTo>
                        <a:pt x="696" y="198"/>
                      </a:lnTo>
                      <a:lnTo>
                        <a:pt x="686" y="194"/>
                      </a:lnTo>
                      <a:lnTo>
                        <a:pt x="650" y="318"/>
                      </a:lnTo>
                      <a:lnTo>
                        <a:pt x="646" y="320"/>
                      </a:lnTo>
                      <a:lnTo>
                        <a:pt x="536" y="364"/>
                      </a:lnTo>
                      <a:lnTo>
                        <a:pt x="542" y="376"/>
                      </a:lnTo>
                      <a:lnTo>
                        <a:pt x="500" y="400"/>
                      </a:lnTo>
                      <a:lnTo>
                        <a:pt x="500" y="400"/>
                      </a:lnTo>
                      <a:lnTo>
                        <a:pt x="486" y="384"/>
                      </a:lnTo>
                      <a:lnTo>
                        <a:pt x="468" y="372"/>
                      </a:lnTo>
                      <a:lnTo>
                        <a:pt x="450" y="362"/>
                      </a:lnTo>
                      <a:lnTo>
                        <a:pt x="438" y="358"/>
                      </a:lnTo>
                      <a:lnTo>
                        <a:pt x="428" y="356"/>
                      </a:lnTo>
                      <a:lnTo>
                        <a:pt x="426" y="304"/>
                      </a:lnTo>
                      <a:lnTo>
                        <a:pt x="442" y="304"/>
                      </a:lnTo>
                      <a:lnTo>
                        <a:pt x="424" y="178"/>
                      </a:lnTo>
                      <a:lnTo>
                        <a:pt x="508" y="92"/>
                      </a:lnTo>
                      <a:lnTo>
                        <a:pt x="502" y="84"/>
                      </a:lnTo>
                      <a:lnTo>
                        <a:pt x="424" y="158"/>
                      </a:lnTo>
                      <a:lnTo>
                        <a:pt x="422" y="116"/>
                      </a:lnTo>
                      <a:lnTo>
                        <a:pt x="486" y="50"/>
                      </a:lnTo>
                      <a:lnTo>
                        <a:pt x="478" y="42"/>
                      </a:lnTo>
                      <a:lnTo>
                        <a:pt x="422" y="98"/>
                      </a:lnTo>
                      <a:lnTo>
                        <a:pt x="420" y="0"/>
                      </a:lnTo>
                      <a:lnTo>
                        <a:pt x="404" y="0"/>
                      </a:lnTo>
                      <a:lnTo>
                        <a:pt x="402" y="102"/>
                      </a:lnTo>
                      <a:lnTo>
                        <a:pt x="342" y="42"/>
                      </a:lnTo>
                      <a:lnTo>
                        <a:pt x="334" y="50"/>
                      </a:lnTo>
                      <a:lnTo>
                        <a:pt x="402" y="120"/>
                      </a:lnTo>
                      <a:lnTo>
                        <a:pt x="400" y="162"/>
                      </a:lnTo>
                      <a:lnTo>
                        <a:pt x="320" y="84"/>
                      </a:lnTo>
                      <a:lnTo>
                        <a:pt x="312" y="92"/>
                      </a:lnTo>
                      <a:lnTo>
                        <a:pt x="400" y="184"/>
                      </a:lnTo>
                      <a:lnTo>
                        <a:pt x="400" y="188"/>
                      </a:lnTo>
                      <a:lnTo>
                        <a:pt x="384" y="304"/>
                      </a:lnTo>
                      <a:lnTo>
                        <a:pt x="398" y="304"/>
                      </a:lnTo>
                      <a:lnTo>
                        <a:pt x="398" y="356"/>
                      </a:lnTo>
                      <a:lnTo>
                        <a:pt x="398" y="356"/>
                      </a:lnTo>
                      <a:lnTo>
                        <a:pt x="376" y="362"/>
                      </a:lnTo>
                      <a:lnTo>
                        <a:pt x="358" y="370"/>
                      </a:lnTo>
                      <a:lnTo>
                        <a:pt x="340" y="382"/>
                      </a:lnTo>
                      <a:lnTo>
                        <a:pt x="326" y="398"/>
                      </a:lnTo>
                      <a:lnTo>
                        <a:pt x="280" y="372"/>
                      </a:lnTo>
                      <a:lnTo>
                        <a:pt x="286" y="360"/>
                      </a:lnTo>
                      <a:lnTo>
                        <a:pt x="168" y="312"/>
                      </a:lnTo>
                      <a:lnTo>
                        <a:pt x="134" y="194"/>
                      </a:lnTo>
                      <a:lnTo>
                        <a:pt x="124" y="198"/>
                      </a:lnTo>
                      <a:lnTo>
                        <a:pt x="150" y="302"/>
                      </a:lnTo>
                      <a:lnTo>
                        <a:pt x="112" y="280"/>
                      </a:lnTo>
                      <a:lnTo>
                        <a:pt x="86" y="192"/>
                      </a:lnTo>
                      <a:lnTo>
                        <a:pt x="76" y="196"/>
                      </a:lnTo>
                      <a:lnTo>
                        <a:pt x="96" y="272"/>
                      </a:lnTo>
                      <a:lnTo>
                        <a:pt x="10" y="224"/>
                      </a:lnTo>
                      <a:lnTo>
                        <a:pt x="2" y="238"/>
                      </a:lnTo>
                      <a:lnTo>
                        <a:pt x="88" y="292"/>
                      </a:lnTo>
                      <a:lnTo>
                        <a:pt x="8" y="314"/>
                      </a:lnTo>
                      <a:lnTo>
                        <a:pt x="10" y="324"/>
                      </a:lnTo>
                      <a:lnTo>
                        <a:pt x="104" y="300"/>
                      </a:lnTo>
                      <a:lnTo>
                        <a:pt x="142" y="324"/>
                      </a:lnTo>
                      <a:lnTo>
                        <a:pt x="34" y="354"/>
                      </a:lnTo>
                      <a:lnTo>
                        <a:pt x="36" y="364"/>
                      </a:lnTo>
                      <a:lnTo>
                        <a:pt x="160" y="334"/>
                      </a:lnTo>
                      <a:lnTo>
                        <a:pt x="164" y="336"/>
                      </a:lnTo>
                      <a:lnTo>
                        <a:pt x="258" y="410"/>
                      </a:lnTo>
                      <a:lnTo>
                        <a:pt x="266" y="398"/>
                      </a:lnTo>
                      <a:lnTo>
                        <a:pt x="310" y="424"/>
                      </a:lnTo>
                      <a:lnTo>
                        <a:pt x="310" y="424"/>
                      </a:lnTo>
                      <a:lnTo>
                        <a:pt x="304" y="446"/>
                      </a:lnTo>
                      <a:lnTo>
                        <a:pt x="302" y="468"/>
                      </a:lnTo>
                      <a:lnTo>
                        <a:pt x="302" y="468"/>
                      </a:lnTo>
                      <a:lnTo>
                        <a:pt x="304" y="486"/>
                      </a:lnTo>
                      <a:lnTo>
                        <a:pt x="310" y="506"/>
                      </a:lnTo>
                      <a:lnTo>
                        <a:pt x="264" y="532"/>
                      </a:lnTo>
                      <a:lnTo>
                        <a:pt x="256" y="520"/>
                      </a:lnTo>
                      <a:lnTo>
                        <a:pt x="154" y="598"/>
                      </a:lnTo>
                      <a:lnTo>
                        <a:pt x="36" y="570"/>
                      </a:lnTo>
                      <a:lnTo>
                        <a:pt x="34" y="580"/>
                      </a:lnTo>
                      <a:lnTo>
                        <a:pt x="136" y="610"/>
                      </a:lnTo>
                      <a:lnTo>
                        <a:pt x="100" y="632"/>
                      </a:lnTo>
                      <a:lnTo>
                        <a:pt x="10" y="610"/>
                      </a:lnTo>
                      <a:lnTo>
                        <a:pt x="8" y="620"/>
                      </a:lnTo>
                      <a:lnTo>
                        <a:pt x="84" y="642"/>
                      </a:lnTo>
                      <a:lnTo>
                        <a:pt x="0" y="692"/>
                      </a:lnTo>
                      <a:lnTo>
                        <a:pt x="8" y="708"/>
                      </a:lnTo>
                      <a:lnTo>
                        <a:pt x="96" y="658"/>
                      </a:lnTo>
                      <a:lnTo>
                        <a:pt x="76" y="738"/>
                      </a:lnTo>
                      <a:lnTo>
                        <a:pt x="86" y="742"/>
                      </a:lnTo>
                      <a:lnTo>
                        <a:pt x="114" y="648"/>
                      </a:lnTo>
                      <a:lnTo>
                        <a:pt x="152" y="628"/>
                      </a:lnTo>
                      <a:lnTo>
                        <a:pt x="124" y="738"/>
                      </a:lnTo>
                      <a:lnTo>
                        <a:pt x="134" y="740"/>
                      </a:lnTo>
                      <a:lnTo>
                        <a:pt x="170" y="618"/>
                      </a:lnTo>
                      <a:lnTo>
                        <a:pt x="174" y="616"/>
                      </a:lnTo>
                      <a:lnTo>
                        <a:pt x="284" y="570"/>
                      </a:lnTo>
                      <a:lnTo>
                        <a:pt x="278" y="558"/>
                      </a:lnTo>
                      <a:lnTo>
                        <a:pt x="324" y="532"/>
                      </a:lnTo>
                      <a:lnTo>
                        <a:pt x="324" y="532"/>
                      </a:lnTo>
                      <a:lnTo>
                        <a:pt x="338" y="548"/>
                      </a:lnTo>
                      <a:lnTo>
                        <a:pt x="354" y="560"/>
                      </a:lnTo>
                      <a:lnTo>
                        <a:pt x="372" y="568"/>
                      </a:lnTo>
                      <a:lnTo>
                        <a:pt x="392" y="574"/>
                      </a:lnTo>
                      <a:lnTo>
                        <a:pt x="394" y="624"/>
                      </a:lnTo>
                      <a:lnTo>
                        <a:pt x="380" y="624"/>
                      </a:lnTo>
                      <a:lnTo>
                        <a:pt x="396" y="752"/>
                      </a:lnTo>
                      <a:lnTo>
                        <a:pt x="312" y="842"/>
                      </a:lnTo>
                      <a:lnTo>
                        <a:pt x="320" y="850"/>
                      </a:lnTo>
                      <a:lnTo>
                        <a:pt x="396" y="774"/>
                      </a:lnTo>
                      <a:lnTo>
                        <a:pt x="398" y="818"/>
                      </a:lnTo>
                      <a:lnTo>
                        <a:pt x="334" y="884"/>
                      </a:lnTo>
                      <a:lnTo>
                        <a:pt x="342" y="892"/>
                      </a:lnTo>
                      <a:lnTo>
                        <a:pt x="398" y="838"/>
                      </a:lnTo>
                      <a:lnTo>
                        <a:pt x="400" y="936"/>
                      </a:lnTo>
                      <a:lnTo>
                        <a:pt x="416" y="936"/>
                      </a:lnTo>
                      <a:lnTo>
                        <a:pt x="418" y="834"/>
                      </a:lnTo>
                      <a:lnTo>
                        <a:pt x="478" y="892"/>
                      </a:lnTo>
                      <a:lnTo>
                        <a:pt x="486" y="884"/>
                      </a:lnTo>
                      <a:lnTo>
                        <a:pt x="420" y="814"/>
                      </a:lnTo>
                      <a:lnTo>
                        <a:pt x="420" y="772"/>
                      </a:lnTo>
                      <a:lnTo>
                        <a:pt x="502" y="850"/>
                      </a:lnTo>
                      <a:lnTo>
                        <a:pt x="508" y="842"/>
                      </a:lnTo>
                      <a:lnTo>
                        <a:pt x="420" y="750"/>
                      </a:lnTo>
                      <a:lnTo>
                        <a:pt x="420" y="744"/>
                      </a:lnTo>
                      <a:lnTo>
                        <a:pt x="436" y="624"/>
                      </a:lnTo>
                      <a:lnTo>
                        <a:pt x="422" y="624"/>
                      </a:lnTo>
                      <a:lnTo>
                        <a:pt x="424" y="576"/>
                      </a:lnTo>
                      <a:lnTo>
                        <a:pt x="424" y="576"/>
                      </a:lnTo>
                      <a:lnTo>
                        <a:pt x="444" y="570"/>
                      </a:lnTo>
                      <a:lnTo>
                        <a:pt x="464" y="564"/>
                      </a:lnTo>
                      <a:lnTo>
                        <a:pt x="482" y="552"/>
                      </a:lnTo>
                      <a:lnTo>
                        <a:pt x="498" y="536"/>
                      </a:lnTo>
                      <a:lnTo>
                        <a:pt x="540" y="562"/>
                      </a:lnTo>
                      <a:lnTo>
                        <a:pt x="534" y="574"/>
                      </a:lnTo>
                      <a:lnTo>
                        <a:pt x="652" y="622"/>
                      </a:lnTo>
                      <a:lnTo>
                        <a:pt x="686" y="740"/>
                      </a:lnTo>
                      <a:lnTo>
                        <a:pt x="696" y="738"/>
                      </a:lnTo>
                      <a:lnTo>
                        <a:pt x="670" y="632"/>
                      </a:lnTo>
                      <a:lnTo>
                        <a:pt x="708" y="654"/>
                      </a:lnTo>
                      <a:lnTo>
                        <a:pt x="734" y="742"/>
                      </a:lnTo>
                      <a:lnTo>
                        <a:pt x="744" y="738"/>
                      </a:lnTo>
                      <a:lnTo>
                        <a:pt x="724" y="662"/>
                      </a:lnTo>
                      <a:lnTo>
                        <a:pt x="812" y="710"/>
                      </a:lnTo>
                      <a:lnTo>
                        <a:pt x="820" y="696"/>
                      </a:lnTo>
                      <a:lnTo>
                        <a:pt x="732" y="644"/>
                      </a:lnTo>
                      <a:lnTo>
                        <a:pt x="812" y="620"/>
                      </a:lnTo>
                      <a:close/>
                      <a:moveTo>
                        <a:pt x="412" y="546"/>
                      </a:moveTo>
                      <a:lnTo>
                        <a:pt x="412" y="546"/>
                      </a:lnTo>
                      <a:lnTo>
                        <a:pt x="396" y="544"/>
                      </a:lnTo>
                      <a:lnTo>
                        <a:pt x="382" y="540"/>
                      </a:lnTo>
                      <a:lnTo>
                        <a:pt x="368" y="532"/>
                      </a:lnTo>
                      <a:lnTo>
                        <a:pt x="358" y="522"/>
                      </a:lnTo>
                      <a:lnTo>
                        <a:pt x="348" y="510"/>
                      </a:lnTo>
                      <a:lnTo>
                        <a:pt x="340" y="498"/>
                      </a:lnTo>
                      <a:lnTo>
                        <a:pt x="336" y="482"/>
                      </a:lnTo>
                      <a:lnTo>
                        <a:pt x="334" y="468"/>
                      </a:lnTo>
                      <a:lnTo>
                        <a:pt x="334" y="468"/>
                      </a:lnTo>
                      <a:lnTo>
                        <a:pt x="336" y="452"/>
                      </a:lnTo>
                      <a:lnTo>
                        <a:pt x="340" y="436"/>
                      </a:lnTo>
                      <a:lnTo>
                        <a:pt x="348" y="424"/>
                      </a:lnTo>
                      <a:lnTo>
                        <a:pt x="358" y="412"/>
                      </a:lnTo>
                      <a:lnTo>
                        <a:pt x="368" y="402"/>
                      </a:lnTo>
                      <a:lnTo>
                        <a:pt x="382" y="394"/>
                      </a:lnTo>
                      <a:lnTo>
                        <a:pt x="396" y="390"/>
                      </a:lnTo>
                      <a:lnTo>
                        <a:pt x="412" y="388"/>
                      </a:lnTo>
                      <a:lnTo>
                        <a:pt x="412" y="388"/>
                      </a:lnTo>
                      <a:lnTo>
                        <a:pt x="428" y="390"/>
                      </a:lnTo>
                      <a:lnTo>
                        <a:pt x="442" y="394"/>
                      </a:lnTo>
                      <a:lnTo>
                        <a:pt x="456" y="402"/>
                      </a:lnTo>
                      <a:lnTo>
                        <a:pt x="468" y="412"/>
                      </a:lnTo>
                      <a:lnTo>
                        <a:pt x="478" y="424"/>
                      </a:lnTo>
                      <a:lnTo>
                        <a:pt x="484" y="436"/>
                      </a:lnTo>
                      <a:lnTo>
                        <a:pt x="490" y="452"/>
                      </a:lnTo>
                      <a:lnTo>
                        <a:pt x="490" y="468"/>
                      </a:lnTo>
                      <a:lnTo>
                        <a:pt x="490" y="468"/>
                      </a:lnTo>
                      <a:lnTo>
                        <a:pt x="490" y="482"/>
                      </a:lnTo>
                      <a:lnTo>
                        <a:pt x="484" y="498"/>
                      </a:lnTo>
                      <a:lnTo>
                        <a:pt x="478" y="510"/>
                      </a:lnTo>
                      <a:lnTo>
                        <a:pt x="468" y="522"/>
                      </a:lnTo>
                      <a:lnTo>
                        <a:pt x="456" y="532"/>
                      </a:lnTo>
                      <a:lnTo>
                        <a:pt x="442" y="540"/>
                      </a:lnTo>
                      <a:lnTo>
                        <a:pt x="428" y="544"/>
                      </a:lnTo>
                      <a:lnTo>
                        <a:pt x="412" y="546"/>
                      </a:lnTo>
                      <a:lnTo>
                        <a:pt x="412" y="54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9" name="Freeform 77"/>
                <p:cNvSpPr>
                  <a:spLocks noChangeAspect="1" noEditPoints="1"/>
                </p:cNvSpPr>
                <p:nvPr/>
              </p:nvSpPr>
              <p:spPr bwMode="auto">
                <a:xfrm rot="20957513">
                  <a:off x="7869058" y="3830515"/>
                  <a:ext cx="639682" cy="729516"/>
                </a:xfrm>
                <a:custGeom>
                  <a:avLst/>
                  <a:gdLst>
                    <a:gd name="T0" fmla="*/ 718 w 826"/>
                    <a:gd name="T1" fmla="*/ 634 h 942"/>
                    <a:gd name="T2" fmla="*/ 788 w 826"/>
                    <a:gd name="T3" fmla="*/ 570 h 942"/>
                    <a:gd name="T4" fmla="*/ 542 w 826"/>
                    <a:gd name="T5" fmla="*/ 472 h 942"/>
                    <a:gd name="T6" fmla="*/ 788 w 826"/>
                    <a:gd name="T7" fmla="*/ 376 h 942"/>
                    <a:gd name="T8" fmla="*/ 722 w 826"/>
                    <a:gd name="T9" fmla="*/ 314 h 942"/>
                    <a:gd name="T10" fmla="*/ 748 w 826"/>
                    <a:gd name="T11" fmla="*/ 298 h 942"/>
                    <a:gd name="T12" fmla="*/ 730 w 826"/>
                    <a:gd name="T13" fmla="*/ 276 h 942"/>
                    <a:gd name="T14" fmla="*/ 704 w 826"/>
                    <a:gd name="T15" fmla="*/ 290 h 942"/>
                    <a:gd name="T16" fmla="*/ 684 w 826"/>
                    <a:gd name="T17" fmla="*/ 196 h 942"/>
                    <a:gd name="T18" fmla="*/ 478 w 826"/>
                    <a:gd name="T19" fmla="*/ 360 h 942"/>
                    <a:gd name="T20" fmla="*/ 516 w 826"/>
                    <a:gd name="T21" fmla="*/ 100 h 942"/>
                    <a:gd name="T22" fmla="*/ 430 w 826"/>
                    <a:gd name="T23" fmla="*/ 124 h 942"/>
                    <a:gd name="T24" fmla="*/ 430 w 826"/>
                    <a:gd name="T25" fmla="*/ 94 h 942"/>
                    <a:gd name="T26" fmla="*/ 402 w 826"/>
                    <a:gd name="T27" fmla="*/ 98 h 942"/>
                    <a:gd name="T28" fmla="*/ 400 w 826"/>
                    <a:gd name="T29" fmla="*/ 128 h 942"/>
                    <a:gd name="T30" fmla="*/ 310 w 826"/>
                    <a:gd name="T31" fmla="*/ 100 h 942"/>
                    <a:gd name="T32" fmla="*/ 352 w 826"/>
                    <a:gd name="T33" fmla="*/ 360 h 942"/>
                    <a:gd name="T34" fmla="*/ 142 w 826"/>
                    <a:gd name="T35" fmla="*/ 196 h 942"/>
                    <a:gd name="T36" fmla="*/ 120 w 826"/>
                    <a:gd name="T37" fmla="*/ 284 h 942"/>
                    <a:gd name="T38" fmla="*/ 94 w 826"/>
                    <a:gd name="T39" fmla="*/ 270 h 942"/>
                    <a:gd name="T40" fmla="*/ 84 w 826"/>
                    <a:gd name="T41" fmla="*/ 296 h 942"/>
                    <a:gd name="T42" fmla="*/ 110 w 826"/>
                    <a:gd name="T43" fmla="*/ 312 h 942"/>
                    <a:gd name="T44" fmla="*/ 40 w 826"/>
                    <a:gd name="T45" fmla="*/ 376 h 942"/>
                    <a:gd name="T46" fmla="*/ 290 w 826"/>
                    <a:gd name="T47" fmla="*/ 472 h 942"/>
                    <a:gd name="T48" fmla="*/ 40 w 826"/>
                    <a:gd name="T49" fmla="*/ 570 h 942"/>
                    <a:gd name="T50" fmla="*/ 104 w 826"/>
                    <a:gd name="T51" fmla="*/ 632 h 942"/>
                    <a:gd name="T52" fmla="*/ 80 w 826"/>
                    <a:gd name="T53" fmla="*/ 648 h 942"/>
                    <a:gd name="T54" fmla="*/ 96 w 826"/>
                    <a:gd name="T55" fmla="*/ 670 h 942"/>
                    <a:gd name="T56" fmla="*/ 122 w 826"/>
                    <a:gd name="T57" fmla="*/ 656 h 942"/>
                    <a:gd name="T58" fmla="*/ 142 w 826"/>
                    <a:gd name="T59" fmla="*/ 748 h 942"/>
                    <a:gd name="T60" fmla="*/ 352 w 826"/>
                    <a:gd name="T61" fmla="*/ 584 h 942"/>
                    <a:gd name="T62" fmla="*/ 310 w 826"/>
                    <a:gd name="T63" fmla="*/ 846 h 942"/>
                    <a:gd name="T64" fmla="*/ 396 w 826"/>
                    <a:gd name="T65" fmla="*/ 820 h 942"/>
                    <a:gd name="T66" fmla="*/ 398 w 826"/>
                    <a:gd name="T67" fmla="*/ 850 h 942"/>
                    <a:gd name="T68" fmla="*/ 426 w 826"/>
                    <a:gd name="T69" fmla="*/ 846 h 942"/>
                    <a:gd name="T70" fmla="*/ 426 w 826"/>
                    <a:gd name="T71" fmla="*/ 816 h 942"/>
                    <a:gd name="T72" fmla="*/ 516 w 826"/>
                    <a:gd name="T73" fmla="*/ 844 h 942"/>
                    <a:gd name="T74" fmla="*/ 478 w 826"/>
                    <a:gd name="T75" fmla="*/ 584 h 942"/>
                    <a:gd name="T76" fmla="*/ 684 w 826"/>
                    <a:gd name="T77" fmla="*/ 748 h 942"/>
                    <a:gd name="T78" fmla="*/ 706 w 826"/>
                    <a:gd name="T79" fmla="*/ 660 h 942"/>
                    <a:gd name="T80" fmla="*/ 732 w 826"/>
                    <a:gd name="T81" fmla="*/ 674 h 942"/>
                    <a:gd name="T82" fmla="*/ 742 w 826"/>
                    <a:gd name="T83" fmla="*/ 648 h 942"/>
                    <a:gd name="T84" fmla="*/ 376 w 826"/>
                    <a:gd name="T85" fmla="*/ 544 h 942"/>
                    <a:gd name="T86" fmla="*/ 456 w 826"/>
                    <a:gd name="T87" fmla="*/ 400 h 9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26" h="942">
                      <a:moveTo>
                        <a:pt x="818" y="628"/>
                      </a:moveTo>
                      <a:lnTo>
                        <a:pt x="814" y="610"/>
                      </a:lnTo>
                      <a:lnTo>
                        <a:pt x="718" y="634"/>
                      </a:lnTo>
                      <a:lnTo>
                        <a:pt x="690" y="616"/>
                      </a:lnTo>
                      <a:lnTo>
                        <a:pt x="792" y="588"/>
                      </a:lnTo>
                      <a:lnTo>
                        <a:pt x="788" y="570"/>
                      </a:lnTo>
                      <a:lnTo>
                        <a:pt x="662" y="600"/>
                      </a:lnTo>
                      <a:lnTo>
                        <a:pt x="518" y="514"/>
                      </a:lnTo>
                      <a:lnTo>
                        <a:pt x="542" y="472"/>
                      </a:lnTo>
                      <a:lnTo>
                        <a:pt x="520" y="436"/>
                      </a:lnTo>
                      <a:lnTo>
                        <a:pt x="668" y="346"/>
                      </a:lnTo>
                      <a:lnTo>
                        <a:pt x="788" y="376"/>
                      </a:lnTo>
                      <a:lnTo>
                        <a:pt x="792" y="358"/>
                      </a:lnTo>
                      <a:lnTo>
                        <a:pt x="694" y="330"/>
                      </a:lnTo>
                      <a:lnTo>
                        <a:pt x="722" y="314"/>
                      </a:lnTo>
                      <a:lnTo>
                        <a:pt x="814" y="336"/>
                      </a:lnTo>
                      <a:lnTo>
                        <a:pt x="818" y="318"/>
                      </a:lnTo>
                      <a:lnTo>
                        <a:pt x="748" y="298"/>
                      </a:lnTo>
                      <a:lnTo>
                        <a:pt x="826" y="250"/>
                      </a:lnTo>
                      <a:lnTo>
                        <a:pt x="814" y="228"/>
                      </a:lnTo>
                      <a:lnTo>
                        <a:pt x="730" y="276"/>
                      </a:lnTo>
                      <a:lnTo>
                        <a:pt x="750" y="200"/>
                      </a:lnTo>
                      <a:lnTo>
                        <a:pt x="732" y="196"/>
                      </a:lnTo>
                      <a:lnTo>
                        <a:pt x="704" y="290"/>
                      </a:lnTo>
                      <a:lnTo>
                        <a:pt x="676" y="306"/>
                      </a:lnTo>
                      <a:lnTo>
                        <a:pt x="702" y="202"/>
                      </a:lnTo>
                      <a:lnTo>
                        <a:pt x="684" y="196"/>
                      </a:lnTo>
                      <a:lnTo>
                        <a:pt x="648" y="320"/>
                      </a:lnTo>
                      <a:lnTo>
                        <a:pt x="502" y="400"/>
                      </a:lnTo>
                      <a:lnTo>
                        <a:pt x="478" y="360"/>
                      </a:lnTo>
                      <a:lnTo>
                        <a:pt x="434" y="360"/>
                      </a:lnTo>
                      <a:lnTo>
                        <a:pt x="432" y="188"/>
                      </a:lnTo>
                      <a:lnTo>
                        <a:pt x="516" y="100"/>
                      </a:lnTo>
                      <a:lnTo>
                        <a:pt x="504" y="86"/>
                      </a:lnTo>
                      <a:lnTo>
                        <a:pt x="430" y="158"/>
                      </a:lnTo>
                      <a:lnTo>
                        <a:pt x="430" y="124"/>
                      </a:lnTo>
                      <a:lnTo>
                        <a:pt x="494" y="58"/>
                      </a:lnTo>
                      <a:lnTo>
                        <a:pt x="482" y="46"/>
                      </a:lnTo>
                      <a:lnTo>
                        <a:pt x="430" y="94"/>
                      </a:lnTo>
                      <a:lnTo>
                        <a:pt x="428" y="0"/>
                      </a:lnTo>
                      <a:lnTo>
                        <a:pt x="402" y="0"/>
                      </a:lnTo>
                      <a:lnTo>
                        <a:pt x="402" y="98"/>
                      </a:lnTo>
                      <a:lnTo>
                        <a:pt x="346" y="44"/>
                      </a:lnTo>
                      <a:lnTo>
                        <a:pt x="332" y="58"/>
                      </a:lnTo>
                      <a:lnTo>
                        <a:pt x="400" y="128"/>
                      </a:lnTo>
                      <a:lnTo>
                        <a:pt x="400" y="160"/>
                      </a:lnTo>
                      <a:lnTo>
                        <a:pt x="324" y="86"/>
                      </a:lnTo>
                      <a:lnTo>
                        <a:pt x="310" y="100"/>
                      </a:lnTo>
                      <a:lnTo>
                        <a:pt x="400" y="192"/>
                      </a:lnTo>
                      <a:lnTo>
                        <a:pt x="396" y="360"/>
                      </a:lnTo>
                      <a:lnTo>
                        <a:pt x="352" y="360"/>
                      </a:lnTo>
                      <a:lnTo>
                        <a:pt x="332" y="398"/>
                      </a:lnTo>
                      <a:lnTo>
                        <a:pt x="178" y="314"/>
                      </a:lnTo>
                      <a:lnTo>
                        <a:pt x="142" y="196"/>
                      </a:lnTo>
                      <a:lnTo>
                        <a:pt x="124" y="202"/>
                      </a:lnTo>
                      <a:lnTo>
                        <a:pt x="150" y="300"/>
                      </a:lnTo>
                      <a:lnTo>
                        <a:pt x="120" y="284"/>
                      </a:lnTo>
                      <a:lnTo>
                        <a:pt x="94" y="194"/>
                      </a:lnTo>
                      <a:lnTo>
                        <a:pt x="78" y="200"/>
                      </a:lnTo>
                      <a:lnTo>
                        <a:pt x="94" y="270"/>
                      </a:lnTo>
                      <a:lnTo>
                        <a:pt x="14" y="226"/>
                      </a:lnTo>
                      <a:lnTo>
                        <a:pt x="2" y="246"/>
                      </a:lnTo>
                      <a:lnTo>
                        <a:pt x="84" y="296"/>
                      </a:lnTo>
                      <a:lnTo>
                        <a:pt x="10" y="318"/>
                      </a:lnTo>
                      <a:lnTo>
                        <a:pt x="14" y="336"/>
                      </a:lnTo>
                      <a:lnTo>
                        <a:pt x="110" y="312"/>
                      </a:lnTo>
                      <a:lnTo>
                        <a:pt x="136" y="328"/>
                      </a:lnTo>
                      <a:lnTo>
                        <a:pt x="34" y="358"/>
                      </a:lnTo>
                      <a:lnTo>
                        <a:pt x="40" y="376"/>
                      </a:lnTo>
                      <a:lnTo>
                        <a:pt x="164" y="346"/>
                      </a:lnTo>
                      <a:lnTo>
                        <a:pt x="312" y="434"/>
                      </a:lnTo>
                      <a:lnTo>
                        <a:pt x="290" y="472"/>
                      </a:lnTo>
                      <a:lnTo>
                        <a:pt x="310" y="508"/>
                      </a:lnTo>
                      <a:lnTo>
                        <a:pt x="160" y="598"/>
                      </a:lnTo>
                      <a:lnTo>
                        <a:pt x="40" y="570"/>
                      </a:lnTo>
                      <a:lnTo>
                        <a:pt x="34" y="588"/>
                      </a:lnTo>
                      <a:lnTo>
                        <a:pt x="132" y="616"/>
                      </a:lnTo>
                      <a:lnTo>
                        <a:pt x="104" y="632"/>
                      </a:lnTo>
                      <a:lnTo>
                        <a:pt x="14" y="610"/>
                      </a:lnTo>
                      <a:lnTo>
                        <a:pt x="10" y="628"/>
                      </a:lnTo>
                      <a:lnTo>
                        <a:pt x="80" y="648"/>
                      </a:lnTo>
                      <a:lnTo>
                        <a:pt x="0" y="696"/>
                      </a:lnTo>
                      <a:lnTo>
                        <a:pt x="12" y="716"/>
                      </a:lnTo>
                      <a:lnTo>
                        <a:pt x="96" y="670"/>
                      </a:lnTo>
                      <a:lnTo>
                        <a:pt x="78" y="746"/>
                      </a:lnTo>
                      <a:lnTo>
                        <a:pt x="94" y="750"/>
                      </a:lnTo>
                      <a:lnTo>
                        <a:pt x="122" y="656"/>
                      </a:lnTo>
                      <a:lnTo>
                        <a:pt x="150" y="640"/>
                      </a:lnTo>
                      <a:lnTo>
                        <a:pt x="124" y="744"/>
                      </a:lnTo>
                      <a:lnTo>
                        <a:pt x="142" y="748"/>
                      </a:lnTo>
                      <a:lnTo>
                        <a:pt x="178" y="624"/>
                      </a:lnTo>
                      <a:lnTo>
                        <a:pt x="328" y="542"/>
                      </a:lnTo>
                      <a:lnTo>
                        <a:pt x="352" y="584"/>
                      </a:lnTo>
                      <a:lnTo>
                        <a:pt x="392" y="584"/>
                      </a:lnTo>
                      <a:lnTo>
                        <a:pt x="396" y="756"/>
                      </a:lnTo>
                      <a:lnTo>
                        <a:pt x="310" y="846"/>
                      </a:lnTo>
                      <a:lnTo>
                        <a:pt x="324" y="858"/>
                      </a:lnTo>
                      <a:lnTo>
                        <a:pt x="396" y="788"/>
                      </a:lnTo>
                      <a:lnTo>
                        <a:pt x="396" y="820"/>
                      </a:lnTo>
                      <a:lnTo>
                        <a:pt x="332" y="888"/>
                      </a:lnTo>
                      <a:lnTo>
                        <a:pt x="346" y="900"/>
                      </a:lnTo>
                      <a:lnTo>
                        <a:pt x="398" y="850"/>
                      </a:lnTo>
                      <a:lnTo>
                        <a:pt x="400" y="942"/>
                      </a:lnTo>
                      <a:lnTo>
                        <a:pt x="424" y="942"/>
                      </a:lnTo>
                      <a:lnTo>
                        <a:pt x="426" y="846"/>
                      </a:lnTo>
                      <a:lnTo>
                        <a:pt x="482" y="900"/>
                      </a:lnTo>
                      <a:lnTo>
                        <a:pt x="494" y="888"/>
                      </a:lnTo>
                      <a:lnTo>
                        <a:pt x="426" y="816"/>
                      </a:lnTo>
                      <a:lnTo>
                        <a:pt x="426" y="784"/>
                      </a:lnTo>
                      <a:lnTo>
                        <a:pt x="504" y="858"/>
                      </a:lnTo>
                      <a:lnTo>
                        <a:pt x="516" y="844"/>
                      </a:lnTo>
                      <a:lnTo>
                        <a:pt x="428" y="752"/>
                      </a:lnTo>
                      <a:lnTo>
                        <a:pt x="430" y="584"/>
                      </a:lnTo>
                      <a:lnTo>
                        <a:pt x="478" y="584"/>
                      </a:lnTo>
                      <a:lnTo>
                        <a:pt x="500" y="548"/>
                      </a:lnTo>
                      <a:lnTo>
                        <a:pt x="650" y="630"/>
                      </a:lnTo>
                      <a:lnTo>
                        <a:pt x="684" y="748"/>
                      </a:lnTo>
                      <a:lnTo>
                        <a:pt x="702" y="744"/>
                      </a:lnTo>
                      <a:lnTo>
                        <a:pt x="678" y="646"/>
                      </a:lnTo>
                      <a:lnTo>
                        <a:pt x="706" y="660"/>
                      </a:lnTo>
                      <a:lnTo>
                        <a:pt x="732" y="750"/>
                      </a:lnTo>
                      <a:lnTo>
                        <a:pt x="750" y="746"/>
                      </a:lnTo>
                      <a:lnTo>
                        <a:pt x="732" y="674"/>
                      </a:lnTo>
                      <a:lnTo>
                        <a:pt x="812" y="720"/>
                      </a:lnTo>
                      <a:lnTo>
                        <a:pt x="826" y="698"/>
                      </a:lnTo>
                      <a:lnTo>
                        <a:pt x="742" y="648"/>
                      </a:lnTo>
                      <a:lnTo>
                        <a:pt x="818" y="628"/>
                      </a:lnTo>
                      <a:close/>
                      <a:moveTo>
                        <a:pt x="456" y="544"/>
                      </a:moveTo>
                      <a:lnTo>
                        <a:pt x="376" y="544"/>
                      </a:lnTo>
                      <a:lnTo>
                        <a:pt x="336" y="472"/>
                      </a:lnTo>
                      <a:lnTo>
                        <a:pt x="376" y="400"/>
                      </a:lnTo>
                      <a:lnTo>
                        <a:pt x="456" y="400"/>
                      </a:lnTo>
                      <a:lnTo>
                        <a:pt x="496" y="472"/>
                      </a:lnTo>
                      <a:lnTo>
                        <a:pt x="456" y="544"/>
                      </a:lnTo>
                      <a:close/>
                    </a:path>
                  </a:pathLst>
                </a:custGeom>
                <a:noFill/>
                <a:ln>
                  <a:solidFill>
                    <a:srgbClr val="FEFFFF">
                      <a:alpha val="26000"/>
                    </a:srgbClr>
                  </a:solidFill>
                </a:ln>
                <a:effectLst/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0" name="Freeform 81"/>
                <p:cNvSpPr>
                  <a:spLocks noChangeAspect="1" noEditPoints="1"/>
                </p:cNvSpPr>
                <p:nvPr/>
              </p:nvSpPr>
              <p:spPr bwMode="auto">
                <a:xfrm rot="924218">
                  <a:off x="8027251" y="1799143"/>
                  <a:ext cx="766532" cy="869062"/>
                </a:xfrm>
                <a:custGeom>
                  <a:avLst/>
                  <a:gdLst>
                    <a:gd name="T0" fmla="*/ 546 w 628"/>
                    <a:gd name="T1" fmla="*/ 480 h 712"/>
                    <a:gd name="T2" fmla="*/ 598 w 628"/>
                    <a:gd name="T3" fmla="*/ 430 h 712"/>
                    <a:gd name="T4" fmla="*/ 400 w 628"/>
                    <a:gd name="T5" fmla="*/ 374 h 712"/>
                    <a:gd name="T6" fmla="*/ 402 w 628"/>
                    <a:gd name="T7" fmla="*/ 354 h 712"/>
                    <a:gd name="T8" fmla="*/ 508 w 628"/>
                    <a:gd name="T9" fmla="*/ 254 h 712"/>
                    <a:gd name="T10" fmla="*/ 524 w 628"/>
                    <a:gd name="T11" fmla="*/ 246 h 712"/>
                    <a:gd name="T12" fmla="*/ 620 w 628"/>
                    <a:gd name="T13" fmla="*/ 236 h 712"/>
                    <a:gd name="T14" fmla="*/ 620 w 628"/>
                    <a:gd name="T15" fmla="*/ 170 h 712"/>
                    <a:gd name="T16" fmla="*/ 558 w 628"/>
                    <a:gd name="T17" fmla="*/ 144 h 712"/>
                    <a:gd name="T18" fmla="*/ 532 w 628"/>
                    <a:gd name="T19" fmla="*/ 148 h 712"/>
                    <a:gd name="T20" fmla="*/ 450 w 628"/>
                    <a:gd name="T21" fmla="*/ 264 h 712"/>
                    <a:gd name="T22" fmla="*/ 360 w 628"/>
                    <a:gd name="T23" fmla="*/ 278 h 712"/>
                    <a:gd name="T24" fmla="*/ 324 w 628"/>
                    <a:gd name="T25" fmla="*/ 136 h 712"/>
                    <a:gd name="T26" fmla="*/ 324 w 628"/>
                    <a:gd name="T27" fmla="*/ 118 h 712"/>
                    <a:gd name="T28" fmla="*/ 366 w 628"/>
                    <a:gd name="T29" fmla="*/ 30 h 712"/>
                    <a:gd name="T30" fmla="*/ 308 w 628"/>
                    <a:gd name="T31" fmla="*/ 0 h 712"/>
                    <a:gd name="T32" fmla="*/ 254 w 628"/>
                    <a:gd name="T33" fmla="*/ 36 h 712"/>
                    <a:gd name="T34" fmla="*/ 244 w 628"/>
                    <a:gd name="T35" fmla="*/ 62 h 712"/>
                    <a:gd name="T36" fmla="*/ 304 w 628"/>
                    <a:gd name="T37" fmla="*/ 190 h 712"/>
                    <a:gd name="T38" fmla="*/ 272 w 628"/>
                    <a:gd name="T39" fmla="*/ 278 h 712"/>
                    <a:gd name="T40" fmla="*/ 130 w 628"/>
                    <a:gd name="T41" fmla="*/ 234 h 712"/>
                    <a:gd name="T42" fmla="*/ 114 w 628"/>
                    <a:gd name="T43" fmla="*/ 226 h 712"/>
                    <a:gd name="T44" fmla="*/ 58 w 628"/>
                    <a:gd name="T45" fmla="*/ 146 h 712"/>
                    <a:gd name="T46" fmla="*/ 0 w 628"/>
                    <a:gd name="T47" fmla="*/ 180 h 712"/>
                    <a:gd name="T48" fmla="*/ 8 w 628"/>
                    <a:gd name="T49" fmla="*/ 246 h 712"/>
                    <a:gd name="T50" fmla="*/ 26 w 628"/>
                    <a:gd name="T51" fmla="*/ 268 h 712"/>
                    <a:gd name="T52" fmla="*/ 166 w 628"/>
                    <a:gd name="T53" fmla="*/ 280 h 712"/>
                    <a:gd name="T54" fmla="*/ 228 w 628"/>
                    <a:gd name="T55" fmla="*/ 354 h 712"/>
                    <a:gd name="T56" fmla="*/ 162 w 628"/>
                    <a:gd name="T57" fmla="*/ 426 h 712"/>
                    <a:gd name="T58" fmla="*/ 26 w 628"/>
                    <a:gd name="T59" fmla="*/ 440 h 712"/>
                    <a:gd name="T60" fmla="*/ 8 w 628"/>
                    <a:gd name="T61" fmla="*/ 462 h 712"/>
                    <a:gd name="T62" fmla="*/ 0 w 628"/>
                    <a:gd name="T63" fmla="*/ 526 h 712"/>
                    <a:gd name="T64" fmla="*/ 58 w 628"/>
                    <a:gd name="T65" fmla="*/ 562 h 712"/>
                    <a:gd name="T66" fmla="*/ 114 w 628"/>
                    <a:gd name="T67" fmla="*/ 478 h 712"/>
                    <a:gd name="T68" fmla="*/ 132 w 628"/>
                    <a:gd name="T69" fmla="*/ 468 h 712"/>
                    <a:gd name="T70" fmla="*/ 256 w 628"/>
                    <a:gd name="T71" fmla="*/ 418 h 712"/>
                    <a:gd name="T72" fmla="*/ 300 w 628"/>
                    <a:gd name="T73" fmla="*/ 522 h 712"/>
                    <a:gd name="T74" fmla="*/ 244 w 628"/>
                    <a:gd name="T75" fmla="*/ 646 h 712"/>
                    <a:gd name="T76" fmla="*/ 254 w 628"/>
                    <a:gd name="T77" fmla="*/ 672 h 712"/>
                    <a:gd name="T78" fmla="*/ 304 w 628"/>
                    <a:gd name="T79" fmla="*/ 712 h 712"/>
                    <a:gd name="T80" fmla="*/ 366 w 628"/>
                    <a:gd name="T81" fmla="*/ 678 h 712"/>
                    <a:gd name="T82" fmla="*/ 322 w 628"/>
                    <a:gd name="T83" fmla="*/ 588 h 712"/>
                    <a:gd name="T84" fmla="*/ 322 w 628"/>
                    <a:gd name="T85" fmla="*/ 568 h 712"/>
                    <a:gd name="T86" fmla="*/ 340 w 628"/>
                    <a:gd name="T87" fmla="*/ 438 h 712"/>
                    <a:gd name="T88" fmla="*/ 452 w 628"/>
                    <a:gd name="T89" fmla="*/ 448 h 712"/>
                    <a:gd name="T90" fmla="*/ 532 w 628"/>
                    <a:gd name="T91" fmla="*/ 560 h 712"/>
                    <a:gd name="T92" fmla="*/ 558 w 628"/>
                    <a:gd name="T93" fmla="*/ 564 h 712"/>
                    <a:gd name="T94" fmla="*/ 618 w 628"/>
                    <a:gd name="T95" fmla="*/ 540 h 712"/>
                    <a:gd name="T96" fmla="*/ 620 w 628"/>
                    <a:gd name="T97" fmla="*/ 470 h 712"/>
                    <a:gd name="T98" fmla="*/ 304 w 628"/>
                    <a:gd name="T99" fmla="*/ 408 h 712"/>
                    <a:gd name="T100" fmla="*/ 276 w 628"/>
                    <a:gd name="T101" fmla="*/ 394 h 712"/>
                    <a:gd name="T102" fmla="*/ 260 w 628"/>
                    <a:gd name="T103" fmla="*/ 364 h 712"/>
                    <a:gd name="T104" fmla="*/ 260 w 628"/>
                    <a:gd name="T105" fmla="*/ 342 h 712"/>
                    <a:gd name="T106" fmla="*/ 276 w 628"/>
                    <a:gd name="T107" fmla="*/ 314 h 712"/>
                    <a:gd name="T108" fmla="*/ 304 w 628"/>
                    <a:gd name="T109" fmla="*/ 300 h 712"/>
                    <a:gd name="T110" fmla="*/ 326 w 628"/>
                    <a:gd name="T111" fmla="*/ 300 h 712"/>
                    <a:gd name="T112" fmla="*/ 354 w 628"/>
                    <a:gd name="T113" fmla="*/ 314 h 712"/>
                    <a:gd name="T114" fmla="*/ 370 w 628"/>
                    <a:gd name="T115" fmla="*/ 342 h 712"/>
                    <a:gd name="T116" fmla="*/ 370 w 628"/>
                    <a:gd name="T117" fmla="*/ 364 h 712"/>
                    <a:gd name="T118" fmla="*/ 354 w 628"/>
                    <a:gd name="T119" fmla="*/ 394 h 712"/>
                    <a:gd name="T120" fmla="*/ 326 w 628"/>
                    <a:gd name="T121" fmla="*/ 408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28" h="712">
                      <a:moveTo>
                        <a:pt x="620" y="470"/>
                      </a:moveTo>
                      <a:lnTo>
                        <a:pt x="618" y="462"/>
                      </a:lnTo>
                      <a:lnTo>
                        <a:pt x="546" y="480"/>
                      </a:lnTo>
                      <a:lnTo>
                        <a:pt x="520" y="464"/>
                      </a:lnTo>
                      <a:lnTo>
                        <a:pt x="602" y="440"/>
                      </a:lnTo>
                      <a:lnTo>
                        <a:pt x="598" y="430"/>
                      </a:lnTo>
                      <a:lnTo>
                        <a:pt x="504" y="454"/>
                      </a:lnTo>
                      <a:lnTo>
                        <a:pt x="460" y="428"/>
                      </a:lnTo>
                      <a:lnTo>
                        <a:pt x="400" y="374"/>
                      </a:lnTo>
                      <a:lnTo>
                        <a:pt x="400" y="374"/>
                      </a:lnTo>
                      <a:lnTo>
                        <a:pt x="402" y="354"/>
                      </a:lnTo>
                      <a:lnTo>
                        <a:pt x="402" y="354"/>
                      </a:lnTo>
                      <a:lnTo>
                        <a:pt x="402" y="338"/>
                      </a:lnTo>
                      <a:lnTo>
                        <a:pt x="464" y="282"/>
                      </a:lnTo>
                      <a:lnTo>
                        <a:pt x="508" y="254"/>
                      </a:lnTo>
                      <a:lnTo>
                        <a:pt x="598" y="278"/>
                      </a:lnTo>
                      <a:lnTo>
                        <a:pt x="602" y="268"/>
                      </a:lnTo>
                      <a:lnTo>
                        <a:pt x="524" y="246"/>
                      </a:lnTo>
                      <a:lnTo>
                        <a:pt x="550" y="230"/>
                      </a:lnTo>
                      <a:lnTo>
                        <a:pt x="618" y="246"/>
                      </a:lnTo>
                      <a:lnTo>
                        <a:pt x="620" y="236"/>
                      </a:lnTo>
                      <a:lnTo>
                        <a:pt x="564" y="220"/>
                      </a:lnTo>
                      <a:lnTo>
                        <a:pt x="628" y="182"/>
                      </a:lnTo>
                      <a:lnTo>
                        <a:pt x="620" y="170"/>
                      </a:lnTo>
                      <a:lnTo>
                        <a:pt x="554" y="206"/>
                      </a:lnTo>
                      <a:lnTo>
                        <a:pt x="568" y="146"/>
                      </a:lnTo>
                      <a:lnTo>
                        <a:pt x="558" y="144"/>
                      </a:lnTo>
                      <a:lnTo>
                        <a:pt x="538" y="214"/>
                      </a:lnTo>
                      <a:lnTo>
                        <a:pt x="512" y="230"/>
                      </a:lnTo>
                      <a:lnTo>
                        <a:pt x="532" y="148"/>
                      </a:lnTo>
                      <a:lnTo>
                        <a:pt x="522" y="144"/>
                      </a:lnTo>
                      <a:lnTo>
                        <a:pt x="494" y="238"/>
                      </a:lnTo>
                      <a:lnTo>
                        <a:pt x="450" y="264"/>
                      </a:lnTo>
                      <a:lnTo>
                        <a:pt x="374" y="288"/>
                      </a:lnTo>
                      <a:lnTo>
                        <a:pt x="374" y="288"/>
                      </a:lnTo>
                      <a:lnTo>
                        <a:pt x="360" y="278"/>
                      </a:lnTo>
                      <a:lnTo>
                        <a:pt x="344" y="272"/>
                      </a:lnTo>
                      <a:lnTo>
                        <a:pt x="326" y="186"/>
                      </a:lnTo>
                      <a:lnTo>
                        <a:pt x="324" y="136"/>
                      </a:lnTo>
                      <a:lnTo>
                        <a:pt x="390" y="68"/>
                      </a:lnTo>
                      <a:lnTo>
                        <a:pt x="382" y="62"/>
                      </a:lnTo>
                      <a:lnTo>
                        <a:pt x="324" y="118"/>
                      </a:lnTo>
                      <a:lnTo>
                        <a:pt x="324" y="86"/>
                      </a:lnTo>
                      <a:lnTo>
                        <a:pt x="372" y="36"/>
                      </a:lnTo>
                      <a:lnTo>
                        <a:pt x="366" y="30"/>
                      </a:lnTo>
                      <a:lnTo>
                        <a:pt x="324" y="72"/>
                      </a:lnTo>
                      <a:lnTo>
                        <a:pt x="322" y="0"/>
                      </a:lnTo>
                      <a:lnTo>
                        <a:pt x="308" y="0"/>
                      </a:lnTo>
                      <a:lnTo>
                        <a:pt x="306" y="74"/>
                      </a:lnTo>
                      <a:lnTo>
                        <a:pt x="260" y="30"/>
                      </a:lnTo>
                      <a:lnTo>
                        <a:pt x="254" y="36"/>
                      </a:lnTo>
                      <a:lnTo>
                        <a:pt x="306" y="90"/>
                      </a:lnTo>
                      <a:lnTo>
                        <a:pt x="304" y="120"/>
                      </a:lnTo>
                      <a:lnTo>
                        <a:pt x="244" y="62"/>
                      </a:lnTo>
                      <a:lnTo>
                        <a:pt x="236" y="68"/>
                      </a:lnTo>
                      <a:lnTo>
                        <a:pt x="304" y="138"/>
                      </a:lnTo>
                      <a:lnTo>
                        <a:pt x="304" y="190"/>
                      </a:lnTo>
                      <a:lnTo>
                        <a:pt x="286" y="270"/>
                      </a:lnTo>
                      <a:lnTo>
                        <a:pt x="286" y="270"/>
                      </a:lnTo>
                      <a:lnTo>
                        <a:pt x="272" y="278"/>
                      </a:lnTo>
                      <a:lnTo>
                        <a:pt x="258" y="286"/>
                      </a:lnTo>
                      <a:lnTo>
                        <a:pt x="174" y="260"/>
                      </a:lnTo>
                      <a:lnTo>
                        <a:pt x="130" y="234"/>
                      </a:lnTo>
                      <a:lnTo>
                        <a:pt x="104" y="144"/>
                      </a:lnTo>
                      <a:lnTo>
                        <a:pt x="94" y="148"/>
                      </a:lnTo>
                      <a:lnTo>
                        <a:pt x="114" y="226"/>
                      </a:lnTo>
                      <a:lnTo>
                        <a:pt x="86" y="212"/>
                      </a:lnTo>
                      <a:lnTo>
                        <a:pt x="68" y="144"/>
                      </a:lnTo>
                      <a:lnTo>
                        <a:pt x="58" y="146"/>
                      </a:lnTo>
                      <a:lnTo>
                        <a:pt x="72" y="204"/>
                      </a:lnTo>
                      <a:lnTo>
                        <a:pt x="8" y="168"/>
                      </a:lnTo>
                      <a:lnTo>
                        <a:pt x="0" y="180"/>
                      </a:lnTo>
                      <a:lnTo>
                        <a:pt x="66" y="220"/>
                      </a:lnTo>
                      <a:lnTo>
                        <a:pt x="6" y="236"/>
                      </a:lnTo>
                      <a:lnTo>
                        <a:pt x="8" y="246"/>
                      </a:lnTo>
                      <a:lnTo>
                        <a:pt x="80" y="228"/>
                      </a:lnTo>
                      <a:lnTo>
                        <a:pt x="106" y="244"/>
                      </a:lnTo>
                      <a:lnTo>
                        <a:pt x="26" y="268"/>
                      </a:lnTo>
                      <a:lnTo>
                        <a:pt x="28" y="278"/>
                      </a:lnTo>
                      <a:lnTo>
                        <a:pt x="122" y="254"/>
                      </a:lnTo>
                      <a:lnTo>
                        <a:pt x="166" y="280"/>
                      </a:lnTo>
                      <a:lnTo>
                        <a:pt x="228" y="336"/>
                      </a:lnTo>
                      <a:lnTo>
                        <a:pt x="228" y="336"/>
                      </a:lnTo>
                      <a:lnTo>
                        <a:pt x="228" y="354"/>
                      </a:lnTo>
                      <a:lnTo>
                        <a:pt x="228" y="354"/>
                      </a:lnTo>
                      <a:lnTo>
                        <a:pt x="228" y="366"/>
                      </a:lnTo>
                      <a:lnTo>
                        <a:pt x="162" y="426"/>
                      </a:lnTo>
                      <a:lnTo>
                        <a:pt x="118" y="452"/>
                      </a:lnTo>
                      <a:lnTo>
                        <a:pt x="28" y="430"/>
                      </a:lnTo>
                      <a:lnTo>
                        <a:pt x="26" y="440"/>
                      </a:lnTo>
                      <a:lnTo>
                        <a:pt x="102" y="462"/>
                      </a:lnTo>
                      <a:lnTo>
                        <a:pt x="76" y="478"/>
                      </a:lnTo>
                      <a:lnTo>
                        <a:pt x="8" y="462"/>
                      </a:lnTo>
                      <a:lnTo>
                        <a:pt x="6" y="470"/>
                      </a:lnTo>
                      <a:lnTo>
                        <a:pt x="62" y="488"/>
                      </a:lnTo>
                      <a:lnTo>
                        <a:pt x="0" y="526"/>
                      </a:lnTo>
                      <a:lnTo>
                        <a:pt x="6" y="538"/>
                      </a:lnTo>
                      <a:lnTo>
                        <a:pt x="74" y="500"/>
                      </a:lnTo>
                      <a:lnTo>
                        <a:pt x="58" y="562"/>
                      </a:lnTo>
                      <a:lnTo>
                        <a:pt x="68" y="564"/>
                      </a:lnTo>
                      <a:lnTo>
                        <a:pt x="88" y="492"/>
                      </a:lnTo>
                      <a:lnTo>
                        <a:pt x="114" y="478"/>
                      </a:lnTo>
                      <a:lnTo>
                        <a:pt x="94" y="560"/>
                      </a:lnTo>
                      <a:lnTo>
                        <a:pt x="104" y="562"/>
                      </a:lnTo>
                      <a:lnTo>
                        <a:pt x="132" y="468"/>
                      </a:lnTo>
                      <a:lnTo>
                        <a:pt x="176" y="444"/>
                      </a:lnTo>
                      <a:lnTo>
                        <a:pt x="256" y="418"/>
                      </a:lnTo>
                      <a:lnTo>
                        <a:pt x="256" y="418"/>
                      </a:lnTo>
                      <a:lnTo>
                        <a:pt x="268" y="428"/>
                      </a:lnTo>
                      <a:lnTo>
                        <a:pt x="282" y="436"/>
                      </a:lnTo>
                      <a:lnTo>
                        <a:pt x="300" y="522"/>
                      </a:lnTo>
                      <a:lnTo>
                        <a:pt x="302" y="572"/>
                      </a:lnTo>
                      <a:lnTo>
                        <a:pt x="236" y="640"/>
                      </a:lnTo>
                      <a:lnTo>
                        <a:pt x="244" y="646"/>
                      </a:lnTo>
                      <a:lnTo>
                        <a:pt x="302" y="590"/>
                      </a:lnTo>
                      <a:lnTo>
                        <a:pt x="302" y="620"/>
                      </a:lnTo>
                      <a:lnTo>
                        <a:pt x="254" y="672"/>
                      </a:lnTo>
                      <a:lnTo>
                        <a:pt x="260" y="678"/>
                      </a:lnTo>
                      <a:lnTo>
                        <a:pt x="304" y="638"/>
                      </a:lnTo>
                      <a:lnTo>
                        <a:pt x="304" y="712"/>
                      </a:lnTo>
                      <a:lnTo>
                        <a:pt x="320" y="712"/>
                      </a:lnTo>
                      <a:lnTo>
                        <a:pt x="320" y="636"/>
                      </a:lnTo>
                      <a:lnTo>
                        <a:pt x="366" y="678"/>
                      </a:lnTo>
                      <a:lnTo>
                        <a:pt x="372" y="672"/>
                      </a:lnTo>
                      <a:lnTo>
                        <a:pt x="320" y="618"/>
                      </a:lnTo>
                      <a:lnTo>
                        <a:pt x="322" y="588"/>
                      </a:lnTo>
                      <a:lnTo>
                        <a:pt x="382" y="646"/>
                      </a:lnTo>
                      <a:lnTo>
                        <a:pt x="390" y="640"/>
                      </a:lnTo>
                      <a:lnTo>
                        <a:pt x="322" y="568"/>
                      </a:lnTo>
                      <a:lnTo>
                        <a:pt x="322" y="518"/>
                      </a:lnTo>
                      <a:lnTo>
                        <a:pt x="340" y="438"/>
                      </a:lnTo>
                      <a:lnTo>
                        <a:pt x="340" y="438"/>
                      </a:lnTo>
                      <a:lnTo>
                        <a:pt x="356" y="432"/>
                      </a:lnTo>
                      <a:lnTo>
                        <a:pt x="370" y="422"/>
                      </a:lnTo>
                      <a:lnTo>
                        <a:pt x="452" y="448"/>
                      </a:lnTo>
                      <a:lnTo>
                        <a:pt x="496" y="472"/>
                      </a:lnTo>
                      <a:lnTo>
                        <a:pt x="522" y="562"/>
                      </a:lnTo>
                      <a:lnTo>
                        <a:pt x="532" y="560"/>
                      </a:lnTo>
                      <a:lnTo>
                        <a:pt x="512" y="482"/>
                      </a:lnTo>
                      <a:lnTo>
                        <a:pt x="540" y="496"/>
                      </a:lnTo>
                      <a:lnTo>
                        <a:pt x="558" y="564"/>
                      </a:lnTo>
                      <a:lnTo>
                        <a:pt x="568" y="562"/>
                      </a:lnTo>
                      <a:lnTo>
                        <a:pt x="554" y="504"/>
                      </a:lnTo>
                      <a:lnTo>
                        <a:pt x="618" y="540"/>
                      </a:lnTo>
                      <a:lnTo>
                        <a:pt x="626" y="528"/>
                      </a:lnTo>
                      <a:lnTo>
                        <a:pt x="560" y="488"/>
                      </a:lnTo>
                      <a:lnTo>
                        <a:pt x="620" y="470"/>
                      </a:lnTo>
                      <a:close/>
                      <a:moveTo>
                        <a:pt x="314" y="410"/>
                      </a:moveTo>
                      <a:lnTo>
                        <a:pt x="314" y="410"/>
                      </a:lnTo>
                      <a:lnTo>
                        <a:pt x="304" y="408"/>
                      </a:lnTo>
                      <a:lnTo>
                        <a:pt x="294" y="406"/>
                      </a:lnTo>
                      <a:lnTo>
                        <a:pt x="284" y="400"/>
                      </a:lnTo>
                      <a:lnTo>
                        <a:pt x="276" y="394"/>
                      </a:lnTo>
                      <a:lnTo>
                        <a:pt x="268" y="384"/>
                      </a:lnTo>
                      <a:lnTo>
                        <a:pt x="264" y="376"/>
                      </a:lnTo>
                      <a:lnTo>
                        <a:pt x="260" y="364"/>
                      </a:lnTo>
                      <a:lnTo>
                        <a:pt x="260" y="354"/>
                      </a:lnTo>
                      <a:lnTo>
                        <a:pt x="260" y="354"/>
                      </a:lnTo>
                      <a:lnTo>
                        <a:pt x="260" y="342"/>
                      </a:lnTo>
                      <a:lnTo>
                        <a:pt x="264" y="332"/>
                      </a:lnTo>
                      <a:lnTo>
                        <a:pt x="268" y="322"/>
                      </a:lnTo>
                      <a:lnTo>
                        <a:pt x="276" y="314"/>
                      </a:lnTo>
                      <a:lnTo>
                        <a:pt x="284" y="308"/>
                      </a:lnTo>
                      <a:lnTo>
                        <a:pt x="294" y="302"/>
                      </a:lnTo>
                      <a:lnTo>
                        <a:pt x="304" y="300"/>
                      </a:lnTo>
                      <a:lnTo>
                        <a:pt x="314" y="298"/>
                      </a:lnTo>
                      <a:lnTo>
                        <a:pt x="314" y="298"/>
                      </a:lnTo>
                      <a:lnTo>
                        <a:pt x="326" y="300"/>
                      </a:lnTo>
                      <a:lnTo>
                        <a:pt x="336" y="302"/>
                      </a:lnTo>
                      <a:lnTo>
                        <a:pt x="346" y="308"/>
                      </a:lnTo>
                      <a:lnTo>
                        <a:pt x="354" y="314"/>
                      </a:lnTo>
                      <a:lnTo>
                        <a:pt x="362" y="322"/>
                      </a:lnTo>
                      <a:lnTo>
                        <a:pt x="366" y="332"/>
                      </a:lnTo>
                      <a:lnTo>
                        <a:pt x="370" y="342"/>
                      </a:lnTo>
                      <a:lnTo>
                        <a:pt x="370" y="354"/>
                      </a:lnTo>
                      <a:lnTo>
                        <a:pt x="370" y="354"/>
                      </a:lnTo>
                      <a:lnTo>
                        <a:pt x="370" y="364"/>
                      </a:lnTo>
                      <a:lnTo>
                        <a:pt x="366" y="376"/>
                      </a:lnTo>
                      <a:lnTo>
                        <a:pt x="362" y="384"/>
                      </a:lnTo>
                      <a:lnTo>
                        <a:pt x="354" y="394"/>
                      </a:lnTo>
                      <a:lnTo>
                        <a:pt x="346" y="400"/>
                      </a:lnTo>
                      <a:lnTo>
                        <a:pt x="336" y="406"/>
                      </a:lnTo>
                      <a:lnTo>
                        <a:pt x="326" y="408"/>
                      </a:lnTo>
                      <a:lnTo>
                        <a:pt x="314" y="410"/>
                      </a:lnTo>
                      <a:lnTo>
                        <a:pt x="314" y="41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221" name="Freeform 8"/>
            <p:cNvSpPr>
              <a:spLocks noChangeAspect="1" noEditPoints="1"/>
            </p:cNvSpPr>
            <p:nvPr/>
          </p:nvSpPr>
          <p:spPr bwMode="auto">
            <a:xfrm>
              <a:off x="8267911" y="2855927"/>
              <a:ext cx="865764" cy="1172389"/>
            </a:xfrm>
            <a:custGeom>
              <a:avLst/>
              <a:gdLst>
                <a:gd name="T0" fmla="*/ 562 w 672"/>
                <a:gd name="T1" fmla="*/ 532 h 910"/>
                <a:gd name="T2" fmla="*/ 624 w 672"/>
                <a:gd name="T3" fmla="*/ 522 h 910"/>
                <a:gd name="T4" fmla="*/ 640 w 672"/>
                <a:gd name="T5" fmla="*/ 514 h 910"/>
                <a:gd name="T6" fmla="*/ 636 w 672"/>
                <a:gd name="T7" fmla="*/ 502 h 910"/>
                <a:gd name="T8" fmla="*/ 594 w 672"/>
                <a:gd name="T9" fmla="*/ 460 h 910"/>
                <a:gd name="T10" fmla="*/ 588 w 672"/>
                <a:gd name="T11" fmla="*/ 422 h 910"/>
                <a:gd name="T12" fmla="*/ 610 w 672"/>
                <a:gd name="T13" fmla="*/ 364 h 910"/>
                <a:gd name="T14" fmla="*/ 614 w 672"/>
                <a:gd name="T15" fmla="*/ 352 h 910"/>
                <a:gd name="T16" fmla="*/ 604 w 672"/>
                <a:gd name="T17" fmla="*/ 342 h 910"/>
                <a:gd name="T18" fmla="*/ 560 w 672"/>
                <a:gd name="T19" fmla="*/ 374 h 910"/>
                <a:gd name="T20" fmla="*/ 672 w 672"/>
                <a:gd name="T21" fmla="*/ 156 h 910"/>
                <a:gd name="T22" fmla="*/ 672 w 672"/>
                <a:gd name="T23" fmla="*/ 104 h 910"/>
                <a:gd name="T24" fmla="*/ 644 w 672"/>
                <a:gd name="T25" fmla="*/ 0 h 910"/>
                <a:gd name="T26" fmla="*/ 596 w 672"/>
                <a:gd name="T27" fmla="*/ 120 h 910"/>
                <a:gd name="T28" fmla="*/ 570 w 672"/>
                <a:gd name="T29" fmla="*/ 182 h 910"/>
                <a:gd name="T30" fmla="*/ 476 w 672"/>
                <a:gd name="T31" fmla="*/ 342 h 910"/>
                <a:gd name="T32" fmla="*/ 468 w 672"/>
                <a:gd name="T33" fmla="*/ 296 h 910"/>
                <a:gd name="T34" fmla="*/ 468 w 672"/>
                <a:gd name="T35" fmla="*/ 294 h 910"/>
                <a:gd name="T36" fmla="*/ 468 w 672"/>
                <a:gd name="T37" fmla="*/ 290 h 910"/>
                <a:gd name="T38" fmla="*/ 464 w 672"/>
                <a:gd name="T39" fmla="*/ 288 h 910"/>
                <a:gd name="T40" fmla="*/ 460 w 672"/>
                <a:gd name="T41" fmla="*/ 288 h 910"/>
                <a:gd name="T42" fmla="*/ 450 w 672"/>
                <a:gd name="T43" fmla="*/ 288 h 910"/>
                <a:gd name="T44" fmla="*/ 444 w 672"/>
                <a:gd name="T45" fmla="*/ 300 h 910"/>
                <a:gd name="T46" fmla="*/ 450 w 672"/>
                <a:gd name="T47" fmla="*/ 346 h 910"/>
                <a:gd name="T48" fmla="*/ 320 w 672"/>
                <a:gd name="T49" fmla="*/ 90 h 910"/>
                <a:gd name="T50" fmla="*/ 276 w 672"/>
                <a:gd name="T51" fmla="*/ 70 h 910"/>
                <a:gd name="T52" fmla="*/ 168 w 672"/>
                <a:gd name="T53" fmla="*/ 88 h 910"/>
                <a:gd name="T54" fmla="*/ 246 w 672"/>
                <a:gd name="T55" fmla="*/ 188 h 910"/>
                <a:gd name="T56" fmla="*/ 288 w 672"/>
                <a:gd name="T57" fmla="*/ 240 h 910"/>
                <a:gd name="T58" fmla="*/ 380 w 672"/>
                <a:gd name="T59" fmla="*/ 404 h 910"/>
                <a:gd name="T60" fmla="*/ 328 w 672"/>
                <a:gd name="T61" fmla="*/ 388 h 910"/>
                <a:gd name="T62" fmla="*/ 322 w 672"/>
                <a:gd name="T63" fmla="*/ 398 h 910"/>
                <a:gd name="T64" fmla="*/ 372 w 672"/>
                <a:gd name="T65" fmla="*/ 426 h 910"/>
                <a:gd name="T66" fmla="*/ 188 w 672"/>
                <a:gd name="T67" fmla="*/ 482 h 910"/>
                <a:gd name="T68" fmla="*/ 122 w 672"/>
                <a:gd name="T69" fmla="*/ 494 h 910"/>
                <a:gd name="T70" fmla="*/ 0 w 672"/>
                <a:gd name="T71" fmla="*/ 516 h 910"/>
                <a:gd name="T72" fmla="*/ 54 w 672"/>
                <a:gd name="T73" fmla="*/ 594 h 910"/>
                <a:gd name="T74" fmla="*/ 100 w 672"/>
                <a:gd name="T75" fmla="*/ 610 h 910"/>
                <a:gd name="T76" fmla="*/ 374 w 672"/>
                <a:gd name="T77" fmla="*/ 490 h 910"/>
                <a:gd name="T78" fmla="*/ 352 w 672"/>
                <a:gd name="T79" fmla="*/ 544 h 910"/>
                <a:gd name="T80" fmla="*/ 350 w 672"/>
                <a:gd name="T81" fmla="*/ 562 h 910"/>
                <a:gd name="T82" fmla="*/ 362 w 672"/>
                <a:gd name="T83" fmla="*/ 566 h 910"/>
                <a:gd name="T84" fmla="*/ 420 w 672"/>
                <a:gd name="T85" fmla="*/ 548 h 910"/>
                <a:gd name="T86" fmla="*/ 346 w 672"/>
                <a:gd name="T87" fmla="*/ 752 h 910"/>
                <a:gd name="T88" fmla="*/ 324 w 672"/>
                <a:gd name="T89" fmla="*/ 812 h 910"/>
                <a:gd name="T90" fmla="*/ 352 w 672"/>
                <a:gd name="T91" fmla="*/ 820 h 910"/>
                <a:gd name="T92" fmla="*/ 376 w 672"/>
                <a:gd name="T93" fmla="*/ 760 h 910"/>
                <a:gd name="T94" fmla="*/ 456 w 672"/>
                <a:gd name="T95" fmla="*/ 564 h 910"/>
                <a:gd name="T96" fmla="*/ 494 w 672"/>
                <a:gd name="T97" fmla="*/ 612 h 910"/>
                <a:gd name="T98" fmla="*/ 498 w 672"/>
                <a:gd name="T99" fmla="*/ 620 h 910"/>
                <a:gd name="T100" fmla="*/ 514 w 672"/>
                <a:gd name="T101" fmla="*/ 620 h 910"/>
                <a:gd name="T102" fmla="*/ 512 w 672"/>
                <a:gd name="T103" fmla="*/ 562 h 910"/>
                <a:gd name="T104" fmla="*/ 638 w 672"/>
                <a:gd name="T105" fmla="*/ 822 h 910"/>
                <a:gd name="T106" fmla="*/ 672 w 672"/>
                <a:gd name="T107" fmla="*/ 672 h 910"/>
                <a:gd name="T108" fmla="*/ 504 w 672"/>
                <a:gd name="T109" fmla="*/ 532 h 910"/>
                <a:gd name="T110" fmla="*/ 442 w 672"/>
                <a:gd name="T111" fmla="*/ 526 h 910"/>
                <a:gd name="T112" fmla="*/ 410 w 672"/>
                <a:gd name="T113" fmla="*/ 492 h 910"/>
                <a:gd name="T114" fmla="*/ 404 w 672"/>
                <a:gd name="T115" fmla="*/ 430 h 910"/>
                <a:gd name="T116" fmla="*/ 430 w 672"/>
                <a:gd name="T117" fmla="*/ 392 h 910"/>
                <a:gd name="T118" fmla="*/ 490 w 672"/>
                <a:gd name="T119" fmla="*/ 374 h 910"/>
                <a:gd name="T120" fmla="*/ 544 w 672"/>
                <a:gd name="T121" fmla="*/ 404 h 910"/>
                <a:gd name="T122" fmla="*/ 562 w 672"/>
                <a:gd name="T123" fmla="*/ 448 h 910"/>
                <a:gd name="T124" fmla="*/ 544 w 672"/>
                <a:gd name="T125" fmla="*/ 506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2" h="910">
                  <a:moveTo>
                    <a:pt x="672" y="672"/>
                  </a:moveTo>
                  <a:lnTo>
                    <a:pt x="670" y="672"/>
                  </a:lnTo>
                  <a:lnTo>
                    <a:pt x="562" y="532"/>
                  </a:lnTo>
                  <a:lnTo>
                    <a:pt x="562" y="532"/>
                  </a:lnTo>
                  <a:lnTo>
                    <a:pt x="572" y="520"/>
                  </a:lnTo>
                  <a:lnTo>
                    <a:pt x="582" y="506"/>
                  </a:lnTo>
                  <a:lnTo>
                    <a:pt x="624" y="522"/>
                  </a:lnTo>
                  <a:lnTo>
                    <a:pt x="624" y="522"/>
                  </a:lnTo>
                  <a:lnTo>
                    <a:pt x="630" y="522"/>
                  </a:lnTo>
                  <a:lnTo>
                    <a:pt x="636" y="520"/>
                  </a:lnTo>
                  <a:lnTo>
                    <a:pt x="636" y="520"/>
                  </a:lnTo>
                  <a:lnTo>
                    <a:pt x="640" y="514"/>
                  </a:lnTo>
                  <a:lnTo>
                    <a:pt x="640" y="514"/>
                  </a:lnTo>
                  <a:lnTo>
                    <a:pt x="640" y="510"/>
                  </a:lnTo>
                  <a:lnTo>
                    <a:pt x="640" y="504"/>
                  </a:lnTo>
                  <a:lnTo>
                    <a:pt x="636" y="502"/>
                  </a:lnTo>
                  <a:lnTo>
                    <a:pt x="632" y="498"/>
                  </a:lnTo>
                  <a:lnTo>
                    <a:pt x="590" y="482"/>
                  </a:lnTo>
                  <a:lnTo>
                    <a:pt x="590" y="482"/>
                  </a:lnTo>
                  <a:lnTo>
                    <a:pt x="594" y="460"/>
                  </a:lnTo>
                  <a:lnTo>
                    <a:pt x="672" y="446"/>
                  </a:lnTo>
                  <a:lnTo>
                    <a:pt x="672" y="410"/>
                  </a:lnTo>
                  <a:lnTo>
                    <a:pt x="588" y="422"/>
                  </a:lnTo>
                  <a:lnTo>
                    <a:pt x="588" y="422"/>
                  </a:lnTo>
                  <a:lnTo>
                    <a:pt x="582" y="406"/>
                  </a:lnTo>
                  <a:lnTo>
                    <a:pt x="576" y="392"/>
                  </a:lnTo>
                  <a:lnTo>
                    <a:pt x="610" y="364"/>
                  </a:lnTo>
                  <a:lnTo>
                    <a:pt x="610" y="364"/>
                  </a:lnTo>
                  <a:lnTo>
                    <a:pt x="614" y="360"/>
                  </a:lnTo>
                  <a:lnTo>
                    <a:pt x="614" y="356"/>
                  </a:lnTo>
                  <a:lnTo>
                    <a:pt x="614" y="356"/>
                  </a:lnTo>
                  <a:lnTo>
                    <a:pt x="614" y="352"/>
                  </a:lnTo>
                  <a:lnTo>
                    <a:pt x="612" y="348"/>
                  </a:lnTo>
                  <a:lnTo>
                    <a:pt x="612" y="348"/>
                  </a:lnTo>
                  <a:lnTo>
                    <a:pt x="608" y="344"/>
                  </a:lnTo>
                  <a:lnTo>
                    <a:pt x="604" y="342"/>
                  </a:lnTo>
                  <a:lnTo>
                    <a:pt x="600" y="344"/>
                  </a:lnTo>
                  <a:lnTo>
                    <a:pt x="594" y="346"/>
                  </a:lnTo>
                  <a:lnTo>
                    <a:pt x="560" y="374"/>
                  </a:lnTo>
                  <a:lnTo>
                    <a:pt x="560" y="374"/>
                  </a:lnTo>
                  <a:lnTo>
                    <a:pt x="550" y="366"/>
                  </a:lnTo>
                  <a:lnTo>
                    <a:pt x="540" y="358"/>
                  </a:lnTo>
                  <a:lnTo>
                    <a:pt x="602" y="190"/>
                  </a:lnTo>
                  <a:lnTo>
                    <a:pt x="672" y="156"/>
                  </a:lnTo>
                  <a:lnTo>
                    <a:pt x="672" y="134"/>
                  </a:lnTo>
                  <a:lnTo>
                    <a:pt x="612" y="160"/>
                  </a:lnTo>
                  <a:lnTo>
                    <a:pt x="624" y="128"/>
                  </a:lnTo>
                  <a:lnTo>
                    <a:pt x="672" y="104"/>
                  </a:lnTo>
                  <a:lnTo>
                    <a:pt x="672" y="84"/>
                  </a:lnTo>
                  <a:lnTo>
                    <a:pt x="634" y="100"/>
                  </a:lnTo>
                  <a:lnTo>
                    <a:pt x="666" y="10"/>
                  </a:lnTo>
                  <a:lnTo>
                    <a:pt x="644" y="0"/>
                  </a:lnTo>
                  <a:lnTo>
                    <a:pt x="606" y="92"/>
                  </a:lnTo>
                  <a:lnTo>
                    <a:pt x="572" y="18"/>
                  </a:lnTo>
                  <a:lnTo>
                    <a:pt x="556" y="26"/>
                  </a:lnTo>
                  <a:lnTo>
                    <a:pt x="596" y="120"/>
                  </a:lnTo>
                  <a:lnTo>
                    <a:pt x="582" y="152"/>
                  </a:lnTo>
                  <a:lnTo>
                    <a:pt x="536" y="52"/>
                  </a:lnTo>
                  <a:lnTo>
                    <a:pt x="518" y="58"/>
                  </a:lnTo>
                  <a:lnTo>
                    <a:pt x="570" y="182"/>
                  </a:lnTo>
                  <a:lnTo>
                    <a:pt x="504" y="344"/>
                  </a:lnTo>
                  <a:lnTo>
                    <a:pt x="504" y="344"/>
                  </a:lnTo>
                  <a:lnTo>
                    <a:pt x="490" y="342"/>
                  </a:lnTo>
                  <a:lnTo>
                    <a:pt x="476" y="342"/>
                  </a:lnTo>
                  <a:lnTo>
                    <a:pt x="468" y="298"/>
                  </a:lnTo>
                  <a:lnTo>
                    <a:pt x="468" y="298"/>
                  </a:lnTo>
                  <a:lnTo>
                    <a:pt x="468" y="296"/>
                  </a:lnTo>
                  <a:lnTo>
                    <a:pt x="468" y="296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70" y="290"/>
                  </a:lnTo>
                  <a:lnTo>
                    <a:pt x="470" y="290"/>
                  </a:lnTo>
                  <a:lnTo>
                    <a:pt x="468" y="290"/>
                  </a:lnTo>
                  <a:lnTo>
                    <a:pt x="468" y="290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58" y="286"/>
                  </a:lnTo>
                  <a:lnTo>
                    <a:pt x="458" y="286"/>
                  </a:lnTo>
                  <a:lnTo>
                    <a:pt x="460" y="288"/>
                  </a:lnTo>
                  <a:lnTo>
                    <a:pt x="460" y="288"/>
                  </a:lnTo>
                  <a:lnTo>
                    <a:pt x="456" y="288"/>
                  </a:lnTo>
                  <a:lnTo>
                    <a:pt x="454" y="288"/>
                  </a:lnTo>
                  <a:lnTo>
                    <a:pt x="454" y="288"/>
                  </a:lnTo>
                  <a:lnTo>
                    <a:pt x="450" y="288"/>
                  </a:lnTo>
                  <a:lnTo>
                    <a:pt x="446" y="290"/>
                  </a:lnTo>
                  <a:lnTo>
                    <a:pt x="444" y="298"/>
                  </a:lnTo>
                  <a:lnTo>
                    <a:pt x="444" y="298"/>
                  </a:lnTo>
                  <a:lnTo>
                    <a:pt x="444" y="300"/>
                  </a:lnTo>
                  <a:lnTo>
                    <a:pt x="444" y="300"/>
                  </a:lnTo>
                  <a:lnTo>
                    <a:pt x="444" y="302"/>
                  </a:lnTo>
                  <a:lnTo>
                    <a:pt x="450" y="346"/>
                  </a:lnTo>
                  <a:lnTo>
                    <a:pt x="450" y="346"/>
                  </a:lnTo>
                  <a:lnTo>
                    <a:pt x="438" y="350"/>
                  </a:lnTo>
                  <a:lnTo>
                    <a:pt x="426" y="356"/>
                  </a:lnTo>
                  <a:lnTo>
                    <a:pt x="310" y="216"/>
                  </a:lnTo>
                  <a:lnTo>
                    <a:pt x="320" y="90"/>
                  </a:lnTo>
                  <a:lnTo>
                    <a:pt x="302" y="88"/>
                  </a:lnTo>
                  <a:lnTo>
                    <a:pt x="288" y="192"/>
                  </a:lnTo>
                  <a:lnTo>
                    <a:pt x="266" y="166"/>
                  </a:lnTo>
                  <a:lnTo>
                    <a:pt x="276" y="70"/>
                  </a:lnTo>
                  <a:lnTo>
                    <a:pt x="258" y="68"/>
                  </a:lnTo>
                  <a:lnTo>
                    <a:pt x="248" y="144"/>
                  </a:lnTo>
                  <a:lnTo>
                    <a:pt x="188" y="72"/>
                  </a:lnTo>
                  <a:lnTo>
                    <a:pt x="168" y="88"/>
                  </a:lnTo>
                  <a:lnTo>
                    <a:pt x="228" y="164"/>
                  </a:lnTo>
                  <a:lnTo>
                    <a:pt x="148" y="158"/>
                  </a:lnTo>
                  <a:lnTo>
                    <a:pt x="146" y="174"/>
                  </a:lnTo>
                  <a:lnTo>
                    <a:pt x="246" y="188"/>
                  </a:lnTo>
                  <a:lnTo>
                    <a:pt x="268" y="214"/>
                  </a:lnTo>
                  <a:lnTo>
                    <a:pt x="156" y="204"/>
                  </a:lnTo>
                  <a:lnTo>
                    <a:pt x="154" y="222"/>
                  </a:lnTo>
                  <a:lnTo>
                    <a:pt x="288" y="240"/>
                  </a:lnTo>
                  <a:lnTo>
                    <a:pt x="396" y="380"/>
                  </a:lnTo>
                  <a:lnTo>
                    <a:pt x="396" y="380"/>
                  </a:lnTo>
                  <a:lnTo>
                    <a:pt x="388" y="392"/>
                  </a:lnTo>
                  <a:lnTo>
                    <a:pt x="380" y="404"/>
                  </a:lnTo>
                  <a:lnTo>
                    <a:pt x="338" y="386"/>
                  </a:lnTo>
                  <a:lnTo>
                    <a:pt x="338" y="386"/>
                  </a:lnTo>
                  <a:lnTo>
                    <a:pt x="334" y="386"/>
                  </a:lnTo>
                  <a:lnTo>
                    <a:pt x="328" y="388"/>
                  </a:lnTo>
                  <a:lnTo>
                    <a:pt x="326" y="390"/>
                  </a:lnTo>
                  <a:lnTo>
                    <a:pt x="322" y="394"/>
                  </a:lnTo>
                  <a:lnTo>
                    <a:pt x="322" y="394"/>
                  </a:lnTo>
                  <a:lnTo>
                    <a:pt x="322" y="398"/>
                  </a:lnTo>
                  <a:lnTo>
                    <a:pt x="322" y="404"/>
                  </a:lnTo>
                  <a:lnTo>
                    <a:pt x="326" y="408"/>
                  </a:lnTo>
                  <a:lnTo>
                    <a:pt x="330" y="410"/>
                  </a:lnTo>
                  <a:lnTo>
                    <a:pt x="372" y="426"/>
                  </a:lnTo>
                  <a:lnTo>
                    <a:pt x="372" y="426"/>
                  </a:lnTo>
                  <a:lnTo>
                    <a:pt x="370" y="438"/>
                  </a:lnTo>
                  <a:lnTo>
                    <a:pt x="368" y="450"/>
                  </a:lnTo>
                  <a:lnTo>
                    <a:pt x="188" y="482"/>
                  </a:lnTo>
                  <a:lnTo>
                    <a:pt x="82" y="410"/>
                  </a:lnTo>
                  <a:lnTo>
                    <a:pt x="72" y="424"/>
                  </a:lnTo>
                  <a:lnTo>
                    <a:pt x="156" y="488"/>
                  </a:lnTo>
                  <a:lnTo>
                    <a:pt x="122" y="494"/>
                  </a:lnTo>
                  <a:lnTo>
                    <a:pt x="44" y="440"/>
                  </a:lnTo>
                  <a:lnTo>
                    <a:pt x="32" y="454"/>
                  </a:lnTo>
                  <a:lnTo>
                    <a:pt x="92" y="500"/>
                  </a:lnTo>
                  <a:lnTo>
                    <a:pt x="0" y="516"/>
                  </a:lnTo>
                  <a:lnTo>
                    <a:pt x="0" y="528"/>
                  </a:lnTo>
                  <a:lnTo>
                    <a:pt x="2" y="540"/>
                  </a:lnTo>
                  <a:lnTo>
                    <a:pt x="100" y="528"/>
                  </a:lnTo>
                  <a:lnTo>
                    <a:pt x="54" y="594"/>
                  </a:lnTo>
                  <a:lnTo>
                    <a:pt x="68" y="604"/>
                  </a:lnTo>
                  <a:lnTo>
                    <a:pt x="130" y="524"/>
                  </a:lnTo>
                  <a:lnTo>
                    <a:pt x="164" y="518"/>
                  </a:lnTo>
                  <a:lnTo>
                    <a:pt x="100" y="610"/>
                  </a:lnTo>
                  <a:lnTo>
                    <a:pt x="116" y="620"/>
                  </a:lnTo>
                  <a:lnTo>
                    <a:pt x="196" y="514"/>
                  </a:lnTo>
                  <a:lnTo>
                    <a:pt x="374" y="490"/>
                  </a:lnTo>
                  <a:lnTo>
                    <a:pt x="374" y="490"/>
                  </a:lnTo>
                  <a:lnTo>
                    <a:pt x="380" y="502"/>
                  </a:lnTo>
                  <a:lnTo>
                    <a:pt x="386" y="516"/>
                  </a:lnTo>
                  <a:lnTo>
                    <a:pt x="352" y="544"/>
                  </a:lnTo>
                  <a:lnTo>
                    <a:pt x="352" y="544"/>
                  </a:lnTo>
                  <a:lnTo>
                    <a:pt x="348" y="548"/>
                  </a:lnTo>
                  <a:lnTo>
                    <a:pt x="346" y="552"/>
                  </a:lnTo>
                  <a:lnTo>
                    <a:pt x="348" y="558"/>
                  </a:lnTo>
                  <a:lnTo>
                    <a:pt x="350" y="562"/>
                  </a:lnTo>
                  <a:lnTo>
                    <a:pt x="350" y="562"/>
                  </a:lnTo>
                  <a:lnTo>
                    <a:pt x="354" y="564"/>
                  </a:lnTo>
                  <a:lnTo>
                    <a:pt x="358" y="566"/>
                  </a:lnTo>
                  <a:lnTo>
                    <a:pt x="362" y="566"/>
                  </a:lnTo>
                  <a:lnTo>
                    <a:pt x="366" y="564"/>
                  </a:lnTo>
                  <a:lnTo>
                    <a:pt x="402" y="534"/>
                  </a:lnTo>
                  <a:lnTo>
                    <a:pt x="402" y="534"/>
                  </a:lnTo>
                  <a:lnTo>
                    <a:pt x="420" y="548"/>
                  </a:lnTo>
                  <a:lnTo>
                    <a:pt x="356" y="722"/>
                  </a:lnTo>
                  <a:lnTo>
                    <a:pt x="240" y="776"/>
                  </a:lnTo>
                  <a:lnTo>
                    <a:pt x="248" y="794"/>
                  </a:lnTo>
                  <a:lnTo>
                    <a:pt x="346" y="752"/>
                  </a:lnTo>
                  <a:lnTo>
                    <a:pt x="334" y="784"/>
                  </a:lnTo>
                  <a:lnTo>
                    <a:pt x="246" y="826"/>
                  </a:lnTo>
                  <a:lnTo>
                    <a:pt x="254" y="842"/>
                  </a:lnTo>
                  <a:lnTo>
                    <a:pt x="324" y="812"/>
                  </a:lnTo>
                  <a:lnTo>
                    <a:pt x="292" y="902"/>
                  </a:lnTo>
                  <a:lnTo>
                    <a:pt x="310" y="910"/>
                  </a:lnTo>
                  <a:lnTo>
                    <a:pt x="314" y="910"/>
                  </a:lnTo>
                  <a:lnTo>
                    <a:pt x="352" y="820"/>
                  </a:lnTo>
                  <a:lnTo>
                    <a:pt x="386" y="892"/>
                  </a:lnTo>
                  <a:lnTo>
                    <a:pt x="402" y="886"/>
                  </a:lnTo>
                  <a:lnTo>
                    <a:pt x="364" y="792"/>
                  </a:lnTo>
                  <a:lnTo>
                    <a:pt x="376" y="760"/>
                  </a:lnTo>
                  <a:lnTo>
                    <a:pt x="422" y="860"/>
                  </a:lnTo>
                  <a:lnTo>
                    <a:pt x="440" y="852"/>
                  </a:lnTo>
                  <a:lnTo>
                    <a:pt x="388" y="730"/>
                  </a:lnTo>
                  <a:lnTo>
                    <a:pt x="456" y="564"/>
                  </a:lnTo>
                  <a:lnTo>
                    <a:pt x="456" y="564"/>
                  </a:lnTo>
                  <a:lnTo>
                    <a:pt x="472" y="566"/>
                  </a:lnTo>
                  <a:lnTo>
                    <a:pt x="486" y="566"/>
                  </a:lnTo>
                  <a:lnTo>
                    <a:pt x="494" y="612"/>
                  </a:lnTo>
                  <a:lnTo>
                    <a:pt x="494" y="612"/>
                  </a:lnTo>
                  <a:lnTo>
                    <a:pt x="496" y="616"/>
                  </a:lnTo>
                  <a:lnTo>
                    <a:pt x="498" y="620"/>
                  </a:lnTo>
                  <a:lnTo>
                    <a:pt x="498" y="620"/>
                  </a:lnTo>
                  <a:lnTo>
                    <a:pt x="504" y="622"/>
                  </a:lnTo>
                  <a:lnTo>
                    <a:pt x="508" y="622"/>
                  </a:lnTo>
                  <a:lnTo>
                    <a:pt x="508" y="622"/>
                  </a:lnTo>
                  <a:lnTo>
                    <a:pt x="514" y="620"/>
                  </a:lnTo>
                  <a:lnTo>
                    <a:pt x="514" y="620"/>
                  </a:lnTo>
                  <a:lnTo>
                    <a:pt x="518" y="614"/>
                  </a:lnTo>
                  <a:lnTo>
                    <a:pt x="518" y="608"/>
                  </a:lnTo>
                  <a:lnTo>
                    <a:pt x="512" y="562"/>
                  </a:lnTo>
                  <a:lnTo>
                    <a:pt x="512" y="562"/>
                  </a:lnTo>
                  <a:lnTo>
                    <a:pt x="530" y="556"/>
                  </a:lnTo>
                  <a:lnTo>
                    <a:pt x="648" y="694"/>
                  </a:lnTo>
                  <a:lnTo>
                    <a:pt x="638" y="822"/>
                  </a:lnTo>
                  <a:lnTo>
                    <a:pt x="656" y="824"/>
                  </a:lnTo>
                  <a:lnTo>
                    <a:pt x="670" y="720"/>
                  </a:lnTo>
                  <a:lnTo>
                    <a:pt x="672" y="722"/>
                  </a:lnTo>
                  <a:lnTo>
                    <a:pt x="672" y="672"/>
                  </a:lnTo>
                  <a:close/>
                  <a:moveTo>
                    <a:pt x="532" y="518"/>
                  </a:moveTo>
                  <a:lnTo>
                    <a:pt x="532" y="518"/>
                  </a:lnTo>
                  <a:lnTo>
                    <a:pt x="518" y="526"/>
                  </a:lnTo>
                  <a:lnTo>
                    <a:pt x="504" y="532"/>
                  </a:lnTo>
                  <a:lnTo>
                    <a:pt x="488" y="534"/>
                  </a:lnTo>
                  <a:lnTo>
                    <a:pt x="472" y="534"/>
                  </a:lnTo>
                  <a:lnTo>
                    <a:pt x="458" y="532"/>
                  </a:lnTo>
                  <a:lnTo>
                    <a:pt x="442" y="526"/>
                  </a:lnTo>
                  <a:lnTo>
                    <a:pt x="430" y="516"/>
                  </a:lnTo>
                  <a:lnTo>
                    <a:pt x="418" y="504"/>
                  </a:lnTo>
                  <a:lnTo>
                    <a:pt x="418" y="504"/>
                  </a:lnTo>
                  <a:lnTo>
                    <a:pt x="410" y="492"/>
                  </a:lnTo>
                  <a:lnTo>
                    <a:pt x="404" y="476"/>
                  </a:lnTo>
                  <a:lnTo>
                    <a:pt x="400" y="462"/>
                  </a:lnTo>
                  <a:lnTo>
                    <a:pt x="400" y="446"/>
                  </a:lnTo>
                  <a:lnTo>
                    <a:pt x="404" y="430"/>
                  </a:lnTo>
                  <a:lnTo>
                    <a:pt x="410" y="416"/>
                  </a:lnTo>
                  <a:lnTo>
                    <a:pt x="418" y="402"/>
                  </a:lnTo>
                  <a:lnTo>
                    <a:pt x="430" y="392"/>
                  </a:lnTo>
                  <a:lnTo>
                    <a:pt x="430" y="392"/>
                  </a:lnTo>
                  <a:lnTo>
                    <a:pt x="444" y="382"/>
                  </a:lnTo>
                  <a:lnTo>
                    <a:pt x="458" y="376"/>
                  </a:lnTo>
                  <a:lnTo>
                    <a:pt x="474" y="374"/>
                  </a:lnTo>
                  <a:lnTo>
                    <a:pt x="490" y="374"/>
                  </a:lnTo>
                  <a:lnTo>
                    <a:pt x="504" y="378"/>
                  </a:lnTo>
                  <a:lnTo>
                    <a:pt x="520" y="384"/>
                  </a:lnTo>
                  <a:lnTo>
                    <a:pt x="532" y="392"/>
                  </a:lnTo>
                  <a:lnTo>
                    <a:pt x="544" y="404"/>
                  </a:lnTo>
                  <a:lnTo>
                    <a:pt x="544" y="404"/>
                  </a:lnTo>
                  <a:lnTo>
                    <a:pt x="552" y="418"/>
                  </a:lnTo>
                  <a:lnTo>
                    <a:pt x="558" y="432"/>
                  </a:lnTo>
                  <a:lnTo>
                    <a:pt x="562" y="448"/>
                  </a:lnTo>
                  <a:lnTo>
                    <a:pt x="562" y="462"/>
                  </a:lnTo>
                  <a:lnTo>
                    <a:pt x="558" y="478"/>
                  </a:lnTo>
                  <a:lnTo>
                    <a:pt x="552" y="492"/>
                  </a:lnTo>
                  <a:lnTo>
                    <a:pt x="544" y="506"/>
                  </a:lnTo>
                  <a:lnTo>
                    <a:pt x="532" y="518"/>
                  </a:lnTo>
                  <a:lnTo>
                    <a:pt x="532" y="518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8000"/>
                </a:srgbClr>
              </a:solidFill>
            </a:ln>
            <a:effectLst>
              <a:glow rad="88900">
                <a:srgbClr val="FEFFFF">
                  <a:alpha val="10000"/>
                </a:srgbClr>
              </a:glow>
              <a:softEdge rad="12700"/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22" name="Freeform 12"/>
            <p:cNvSpPr>
              <a:spLocks noChangeAspect="1" noEditPoints="1"/>
            </p:cNvSpPr>
            <p:nvPr/>
          </p:nvSpPr>
          <p:spPr bwMode="auto">
            <a:xfrm>
              <a:off x="6558164" y="5996260"/>
              <a:ext cx="1289035" cy="867126"/>
            </a:xfrm>
            <a:custGeom>
              <a:avLst/>
              <a:gdLst>
                <a:gd name="T0" fmla="*/ 1036 w 1106"/>
                <a:gd name="T1" fmla="*/ 350 h 744"/>
                <a:gd name="T2" fmla="*/ 772 w 1106"/>
                <a:gd name="T3" fmla="*/ 472 h 744"/>
                <a:gd name="T4" fmla="*/ 736 w 1106"/>
                <a:gd name="T5" fmla="*/ 478 h 744"/>
                <a:gd name="T6" fmla="*/ 660 w 1106"/>
                <a:gd name="T7" fmla="*/ 472 h 744"/>
                <a:gd name="T8" fmla="*/ 638 w 1106"/>
                <a:gd name="T9" fmla="*/ 446 h 744"/>
                <a:gd name="T10" fmla="*/ 604 w 1106"/>
                <a:gd name="T11" fmla="*/ 424 h 744"/>
                <a:gd name="T12" fmla="*/ 848 w 1106"/>
                <a:gd name="T13" fmla="*/ 226 h 744"/>
                <a:gd name="T14" fmla="*/ 792 w 1106"/>
                <a:gd name="T15" fmla="*/ 92 h 744"/>
                <a:gd name="T16" fmla="*/ 738 w 1106"/>
                <a:gd name="T17" fmla="*/ 8 h 744"/>
                <a:gd name="T18" fmla="*/ 630 w 1106"/>
                <a:gd name="T19" fmla="*/ 26 h 744"/>
                <a:gd name="T20" fmla="*/ 604 w 1106"/>
                <a:gd name="T21" fmla="*/ 316 h 744"/>
                <a:gd name="T22" fmla="*/ 592 w 1106"/>
                <a:gd name="T23" fmla="*/ 350 h 744"/>
                <a:gd name="T24" fmla="*/ 544 w 1106"/>
                <a:gd name="T25" fmla="*/ 410 h 744"/>
                <a:gd name="T26" fmla="*/ 474 w 1106"/>
                <a:gd name="T27" fmla="*/ 432 h 744"/>
                <a:gd name="T28" fmla="*/ 430 w 1106"/>
                <a:gd name="T29" fmla="*/ 126 h 744"/>
                <a:gd name="T30" fmla="*/ 284 w 1106"/>
                <a:gd name="T31" fmla="*/ 108 h 744"/>
                <a:gd name="T32" fmla="*/ 182 w 1106"/>
                <a:gd name="T33" fmla="*/ 110 h 744"/>
                <a:gd name="T34" fmla="*/ 146 w 1106"/>
                <a:gd name="T35" fmla="*/ 214 h 744"/>
                <a:gd name="T36" fmla="*/ 384 w 1106"/>
                <a:gd name="T37" fmla="*/ 384 h 744"/>
                <a:gd name="T38" fmla="*/ 408 w 1106"/>
                <a:gd name="T39" fmla="*/ 412 h 744"/>
                <a:gd name="T40" fmla="*/ 438 w 1106"/>
                <a:gd name="T41" fmla="*/ 468 h 744"/>
                <a:gd name="T42" fmla="*/ 420 w 1106"/>
                <a:gd name="T43" fmla="*/ 504 h 744"/>
                <a:gd name="T44" fmla="*/ 414 w 1106"/>
                <a:gd name="T45" fmla="*/ 542 h 744"/>
                <a:gd name="T46" fmla="*/ 142 w 1106"/>
                <a:gd name="T47" fmla="*/ 426 h 744"/>
                <a:gd name="T48" fmla="*/ 136 w 1106"/>
                <a:gd name="T49" fmla="*/ 616 h 744"/>
                <a:gd name="T50" fmla="*/ 114 w 1106"/>
                <a:gd name="T51" fmla="*/ 620 h 744"/>
                <a:gd name="T52" fmla="*/ 2 w 1106"/>
                <a:gd name="T53" fmla="*/ 664 h 744"/>
                <a:gd name="T54" fmla="*/ 80 w 1106"/>
                <a:gd name="T55" fmla="*/ 736 h 744"/>
                <a:gd name="T56" fmla="*/ 246 w 1106"/>
                <a:gd name="T57" fmla="*/ 744 h 744"/>
                <a:gd name="T58" fmla="*/ 422 w 1106"/>
                <a:gd name="T59" fmla="*/ 592 h 744"/>
                <a:gd name="T60" fmla="*/ 446 w 1106"/>
                <a:gd name="T61" fmla="*/ 632 h 744"/>
                <a:gd name="T62" fmla="*/ 470 w 1106"/>
                <a:gd name="T63" fmla="*/ 652 h 744"/>
                <a:gd name="T64" fmla="*/ 480 w 1106"/>
                <a:gd name="T65" fmla="*/ 720 h 744"/>
                <a:gd name="T66" fmla="*/ 514 w 1106"/>
                <a:gd name="T67" fmla="*/ 728 h 744"/>
                <a:gd name="T68" fmla="*/ 546 w 1106"/>
                <a:gd name="T69" fmla="*/ 678 h 744"/>
                <a:gd name="T70" fmla="*/ 584 w 1106"/>
                <a:gd name="T71" fmla="*/ 672 h 744"/>
                <a:gd name="T72" fmla="*/ 620 w 1106"/>
                <a:gd name="T73" fmla="*/ 656 h 744"/>
                <a:gd name="T74" fmla="*/ 670 w 1106"/>
                <a:gd name="T75" fmla="*/ 744 h 744"/>
                <a:gd name="T76" fmla="*/ 720 w 1106"/>
                <a:gd name="T77" fmla="*/ 744 h 744"/>
                <a:gd name="T78" fmla="*/ 934 w 1106"/>
                <a:gd name="T79" fmla="*/ 706 h 744"/>
                <a:gd name="T80" fmla="*/ 656 w 1106"/>
                <a:gd name="T81" fmla="*/ 620 h 744"/>
                <a:gd name="T82" fmla="*/ 676 w 1106"/>
                <a:gd name="T83" fmla="*/ 574 h 744"/>
                <a:gd name="T84" fmla="*/ 746 w 1106"/>
                <a:gd name="T85" fmla="*/ 512 h 744"/>
                <a:gd name="T86" fmla="*/ 778 w 1106"/>
                <a:gd name="T87" fmla="*/ 504 h 744"/>
                <a:gd name="T88" fmla="*/ 1068 w 1106"/>
                <a:gd name="T89" fmla="*/ 512 h 744"/>
                <a:gd name="T90" fmla="*/ 1102 w 1106"/>
                <a:gd name="T91" fmla="*/ 414 h 744"/>
                <a:gd name="T92" fmla="*/ 592 w 1106"/>
                <a:gd name="T93" fmla="*/ 626 h 744"/>
                <a:gd name="T94" fmla="*/ 540 w 1106"/>
                <a:gd name="T95" fmla="*/ 638 h 744"/>
                <a:gd name="T96" fmla="*/ 490 w 1106"/>
                <a:gd name="T97" fmla="*/ 618 h 744"/>
                <a:gd name="T98" fmla="*/ 466 w 1106"/>
                <a:gd name="T99" fmla="*/ 590 h 744"/>
                <a:gd name="T100" fmla="*/ 454 w 1106"/>
                <a:gd name="T101" fmla="*/ 538 h 744"/>
                <a:gd name="T102" fmla="*/ 472 w 1106"/>
                <a:gd name="T103" fmla="*/ 488 h 744"/>
                <a:gd name="T104" fmla="*/ 502 w 1106"/>
                <a:gd name="T105" fmla="*/ 462 h 744"/>
                <a:gd name="T106" fmla="*/ 554 w 1106"/>
                <a:gd name="T107" fmla="*/ 452 h 744"/>
                <a:gd name="T108" fmla="*/ 604 w 1106"/>
                <a:gd name="T109" fmla="*/ 470 h 744"/>
                <a:gd name="T110" fmla="*/ 628 w 1106"/>
                <a:gd name="T111" fmla="*/ 498 h 744"/>
                <a:gd name="T112" fmla="*/ 640 w 1106"/>
                <a:gd name="T113" fmla="*/ 550 h 744"/>
                <a:gd name="T114" fmla="*/ 622 w 1106"/>
                <a:gd name="T115" fmla="*/ 60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06" h="744">
                  <a:moveTo>
                    <a:pt x="1102" y="414"/>
                  </a:moveTo>
                  <a:lnTo>
                    <a:pt x="982" y="434"/>
                  </a:lnTo>
                  <a:lnTo>
                    <a:pt x="1036" y="350"/>
                  </a:lnTo>
                  <a:lnTo>
                    <a:pt x="1026" y="344"/>
                  </a:lnTo>
                  <a:lnTo>
                    <a:pt x="958" y="440"/>
                  </a:lnTo>
                  <a:lnTo>
                    <a:pt x="772" y="472"/>
                  </a:lnTo>
                  <a:lnTo>
                    <a:pt x="886" y="292"/>
                  </a:lnTo>
                  <a:lnTo>
                    <a:pt x="874" y="284"/>
                  </a:lnTo>
                  <a:lnTo>
                    <a:pt x="736" y="478"/>
                  </a:lnTo>
                  <a:lnTo>
                    <a:pt x="668" y="490"/>
                  </a:lnTo>
                  <a:lnTo>
                    <a:pt x="668" y="490"/>
                  </a:lnTo>
                  <a:lnTo>
                    <a:pt x="660" y="472"/>
                  </a:lnTo>
                  <a:lnTo>
                    <a:pt x="648" y="456"/>
                  </a:lnTo>
                  <a:lnTo>
                    <a:pt x="648" y="456"/>
                  </a:lnTo>
                  <a:lnTo>
                    <a:pt x="638" y="446"/>
                  </a:lnTo>
                  <a:lnTo>
                    <a:pt x="628" y="438"/>
                  </a:lnTo>
                  <a:lnTo>
                    <a:pt x="616" y="430"/>
                  </a:lnTo>
                  <a:lnTo>
                    <a:pt x="604" y="424"/>
                  </a:lnTo>
                  <a:lnTo>
                    <a:pt x="626" y="358"/>
                  </a:lnTo>
                  <a:lnTo>
                    <a:pt x="856" y="240"/>
                  </a:lnTo>
                  <a:lnTo>
                    <a:pt x="848" y="226"/>
                  </a:lnTo>
                  <a:lnTo>
                    <a:pt x="636" y="326"/>
                  </a:lnTo>
                  <a:lnTo>
                    <a:pt x="694" y="142"/>
                  </a:lnTo>
                  <a:lnTo>
                    <a:pt x="792" y="92"/>
                  </a:lnTo>
                  <a:lnTo>
                    <a:pt x="786" y="80"/>
                  </a:lnTo>
                  <a:lnTo>
                    <a:pt x="702" y="120"/>
                  </a:lnTo>
                  <a:lnTo>
                    <a:pt x="738" y="8"/>
                  </a:lnTo>
                  <a:lnTo>
                    <a:pt x="718" y="0"/>
                  </a:lnTo>
                  <a:lnTo>
                    <a:pt x="676" y="116"/>
                  </a:lnTo>
                  <a:lnTo>
                    <a:pt x="630" y="26"/>
                  </a:lnTo>
                  <a:lnTo>
                    <a:pt x="620" y="32"/>
                  </a:lnTo>
                  <a:lnTo>
                    <a:pt x="668" y="138"/>
                  </a:lnTo>
                  <a:lnTo>
                    <a:pt x="604" y="316"/>
                  </a:lnTo>
                  <a:lnTo>
                    <a:pt x="506" y="126"/>
                  </a:lnTo>
                  <a:lnTo>
                    <a:pt x="492" y="134"/>
                  </a:lnTo>
                  <a:lnTo>
                    <a:pt x="592" y="350"/>
                  </a:lnTo>
                  <a:lnTo>
                    <a:pt x="568" y="412"/>
                  </a:lnTo>
                  <a:lnTo>
                    <a:pt x="568" y="412"/>
                  </a:lnTo>
                  <a:lnTo>
                    <a:pt x="544" y="410"/>
                  </a:lnTo>
                  <a:lnTo>
                    <a:pt x="520" y="414"/>
                  </a:lnTo>
                  <a:lnTo>
                    <a:pt x="496" y="420"/>
                  </a:lnTo>
                  <a:lnTo>
                    <a:pt x="474" y="432"/>
                  </a:lnTo>
                  <a:lnTo>
                    <a:pt x="432" y="386"/>
                  </a:lnTo>
                  <a:lnTo>
                    <a:pt x="446" y="128"/>
                  </a:lnTo>
                  <a:lnTo>
                    <a:pt x="430" y="126"/>
                  </a:lnTo>
                  <a:lnTo>
                    <a:pt x="410" y="362"/>
                  </a:lnTo>
                  <a:lnTo>
                    <a:pt x="278" y="218"/>
                  </a:lnTo>
                  <a:lnTo>
                    <a:pt x="284" y="108"/>
                  </a:lnTo>
                  <a:lnTo>
                    <a:pt x="272" y="106"/>
                  </a:lnTo>
                  <a:lnTo>
                    <a:pt x="262" y="200"/>
                  </a:lnTo>
                  <a:lnTo>
                    <a:pt x="182" y="110"/>
                  </a:lnTo>
                  <a:lnTo>
                    <a:pt x="166" y="124"/>
                  </a:lnTo>
                  <a:lnTo>
                    <a:pt x="246" y="218"/>
                  </a:lnTo>
                  <a:lnTo>
                    <a:pt x="146" y="214"/>
                  </a:lnTo>
                  <a:lnTo>
                    <a:pt x="146" y="228"/>
                  </a:lnTo>
                  <a:lnTo>
                    <a:pt x="262" y="238"/>
                  </a:lnTo>
                  <a:lnTo>
                    <a:pt x="384" y="384"/>
                  </a:lnTo>
                  <a:lnTo>
                    <a:pt x="172" y="374"/>
                  </a:lnTo>
                  <a:lnTo>
                    <a:pt x="170" y="390"/>
                  </a:lnTo>
                  <a:lnTo>
                    <a:pt x="408" y="412"/>
                  </a:lnTo>
                  <a:lnTo>
                    <a:pt x="446" y="458"/>
                  </a:lnTo>
                  <a:lnTo>
                    <a:pt x="446" y="458"/>
                  </a:lnTo>
                  <a:lnTo>
                    <a:pt x="438" y="468"/>
                  </a:lnTo>
                  <a:lnTo>
                    <a:pt x="430" y="480"/>
                  </a:lnTo>
                  <a:lnTo>
                    <a:pt x="424" y="490"/>
                  </a:lnTo>
                  <a:lnTo>
                    <a:pt x="420" y="504"/>
                  </a:lnTo>
                  <a:lnTo>
                    <a:pt x="416" y="516"/>
                  </a:lnTo>
                  <a:lnTo>
                    <a:pt x="414" y="528"/>
                  </a:lnTo>
                  <a:lnTo>
                    <a:pt x="414" y="542"/>
                  </a:lnTo>
                  <a:lnTo>
                    <a:pt x="414" y="554"/>
                  </a:lnTo>
                  <a:lnTo>
                    <a:pt x="360" y="566"/>
                  </a:lnTo>
                  <a:lnTo>
                    <a:pt x="142" y="426"/>
                  </a:lnTo>
                  <a:lnTo>
                    <a:pt x="134" y="440"/>
                  </a:lnTo>
                  <a:lnTo>
                    <a:pt x="326" y="574"/>
                  </a:lnTo>
                  <a:lnTo>
                    <a:pt x="136" y="616"/>
                  </a:lnTo>
                  <a:lnTo>
                    <a:pt x="44" y="556"/>
                  </a:lnTo>
                  <a:lnTo>
                    <a:pt x="38" y="566"/>
                  </a:lnTo>
                  <a:lnTo>
                    <a:pt x="114" y="620"/>
                  </a:lnTo>
                  <a:lnTo>
                    <a:pt x="0" y="646"/>
                  </a:lnTo>
                  <a:lnTo>
                    <a:pt x="0" y="650"/>
                  </a:lnTo>
                  <a:lnTo>
                    <a:pt x="2" y="664"/>
                  </a:lnTo>
                  <a:lnTo>
                    <a:pt x="124" y="644"/>
                  </a:lnTo>
                  <a:lnTo>
                    <a:pt x="68" y="728"/>
                  </a:lnTo>
                  <a:lnTo>
                    <a:pt x="80" y="736"/>
                  </a:lnTo>
                  <a:lnTo>
                    <a:pt x="146" y="640"/>
                  </a:lnTo>
                  <a:lnTo>
                    <a:pt x="334" y="606"/>
                  </a:lnTo>
                  <a:lnTo>
                    <a:pt x="246" y="744"/>
                  </a:lnTo>
                  <a:lnTo>
                    <a:pt x="268" y="744"/>
                  </a:lnTo>
                  <a:lnTo>
                    <a:pt x="370" y="600"/>
                  </a:lnTo>
                  <a:lnTo>
                    <a:pt x="422" y="592"/>
                  </a:lnTo>
                  <a:lnTo>
                    <a:pt x="422" y="592"/>
                  </a:lnTo>
                  <a:lnTo>
                    <a:pt x="432" y="612"/>
                  </a:lnTo>
                  <a:lnTo>
                    <a:pt x="446" y="632"/>
                  </a:lnTo>
                  <a:lnTo>
                    <a:pt x="446" y="632"/>
                  </a:lnTo>
                  <a:lnTo>
                    <a:pt x="458" y="644"/>
                  </a:lnTo>
                  <a:lnTo>
                    <a:pt x="470" y="652"/>
                  </a:lnTo>
                  <a:lnTo>
                    <a:pt x="482" y="660"/>
                  </a:lnTo>
                  <a:lnTo>
                    <a:pt x="496" y="668"/>
                  </a:lnTo>
                  <a:lnTo>
                    <a:pt x="480" y="720"/>
                  </a:lnTo>
                  <a:lnTo>
                    <a:pt x="434" y="744"/>
                  </a:lnTo>
                  <a:lnTo>
                    <a:pt x="520" y="744"/>
                  </a:lnTo>
                  <a:lnTo>
                    <a:pt x="514" y="728"/>
                  </a:lnTo>
                  <a:lnTo>
                    <a:pt x="532" y="676"/>
                  </a:lnTo>
                  <a:lnTo>
                    <a:pt x="532" y="676"/>
                  </a:lnTo>
                  <a:lnTo>
                    <a:pt x="546" y="678"/>
                  </a:lnTo>
                  <a:lnTo>
                    <a:pt x="558" y="676"/>
                  </a:lnTo>
                  <a:lnTo>
                    <a:pt x="572" y="674"/>
                  </a:lnTo>
                  <a:lnTo>
                    <a:pt x="584" y="672"/>
                  </a:lnTo>
                  <a:lnTo>
                    <a:pt x="596" y="668"/>
                  </a:lnTo>
                  <a:lnTo>
                    <a:pt x="608" y="662"/>
                  </a:lnTo>
                  <a:lnTo>
                    <a:pt x="620" y="656"/>
                  </a:lnTo>
                  <a:lnTo>
                    <a:pt x="632" y="648"/>
                  </a:lnTo>
                  <a:lnTo>
                    <a:pt x="672" y="692"/>
                  </a:lnTo>
                  <a:lnTo>
                    <a:pt x="670" y="744"/>
                  </a:lnTo>
                  <a:lnTo>
                    <a:pt x="692" y="744"/>
                  </a:lnTo>
                  <a:lnTo>
                    <a:pt x="696" y="718"/>
                  </a:lnTo>
                  <a:lnTo>
                    <a:pt x="720" y="744"/>
                  </a:lnTo>
                  <a:lnTo>
                    <a:pt x="762" y="744"/>
                  </a:lnTo>
                  <a:lnTo>
                    <a:pt x="720" y="696"/>
                  </a:lnTo>
                  <a:lnTo>
                    <a:pt x="934" y="706"/>
                  </a:lnTo>
                  <a:lnTo>
                    <a:pt x="934" y="690"/>
                  </a:lnTo>
                  <a:lnTo>
                    <a:pt x="696" y="668"/>
                  </a:lnTo>
                  <a:lnTo>
                    <a:pt x="656" y="620"/>
                  </a:lnTo>
                  <a:lnTo>
                    <a:pt x="656" y="620"/>
                  </a:lnTo>
                  <a:lnTo>
                    <a:pt x="668" y="598"/>
                  </a:lnTo>
                  <a:lnTo>
                    <a:pt x="676" y="574"/>
                  </a:lnTo>
                  <a:lnTo>
                    <a:pt x="680" y="550"/>
                  </a:lnTo>
                  <a:lnTo>
                    <a:pt x="678" y="526"/>
                  </a:lnTo>
                  <a:lnTo>
                    <a:pt x="746" y="512"/>
                  </a:lnTo>
                  <a:lnTo>
                    <a:pt x="962" y="652"/>
                  </a:lnTo>
                  <a:lnTo>
                    <a:pt x="972" y="640"/>
                  </a:lnTo>
                  <a:lnTo>
                    <a:pt x="778" y="504"/>
                  </a:lnTo>
                  <a:lnTo>
                    <a:pt x="968" y="464"/>
                  </a:lnTo>
                  <a:lnTo>
                    <a:pt x="1060" y="524"/>
                  </a:lnTo>
                  <a:lnTo>
                    <a:pt x="1068" y="512"/>
                  </a:lnTo>
                  <a:lnTo>
                    <a:pt x="990" y="458"/>
                  </a:lnTo>
                  <a:lnTo>
                    <a:pt x="1106" y="434"/>
                  </a:lnTo>
                  <a:lnTo>
                    <a:pt x="1102" y="414"/>
                  </a:lnTo>
                  <a:close/>
                  <a:moveTo>
                    <a:pt x="608" y="614"/>
                  </a:moveTo>
                  <a:lnTo>
                    <a:pt x="608" y="614"/>
                  </a:lnTo>
                  <a:lnTo>
                    <a:pt x="592" y="626"/>
                  </a:lnTo>
                  <a:lnTo>
                    <a:pt x="576" y="632"/>
                  </a:lnTo>
                  <a:lnTo>
                    <a:pt x="558" y="636"/>
                  </a:lnTo>
                  <a:lnTo>
                    <a:pt x="540" y="638"/>
                  </a:lnTo>
                  <a:lnTo>
                    <a:pt x="522" y="634"/>
                  </a:lnTo>
                  <a:lnTo>
                    <a:pt x="506" y="628"/>
                  </a:lnTo>
                  <a:lnTo>
                    <a:pt x="490" y="618"/>
                  </a:lnTo>
                  <a:lnTo>
                    <a:pt x="476" y="606"/>
                  </a:lnTo>
                  <a:lnTo>
                    <a:pt x="476" y="606"/>
                  </a:lnTo>
                  <a:lnTo>
                    <a:pt x="466" y="590"/>
                  </a:lnTo>
                  <a:lnTo>
                    <a:pt x="458" y="574"/>
                  </a:lnTo>
                  <a:lnTo>
                    <a:pt x="454" y="556"/>
                  </a:lnTo>
                  <a:lnTo>
                    <a:pt x="454" y="538"/>
                  </a:lnTo>
                  <a:lnTo>
                    <a:pt x="456" y="520"/>
                  </a:lnTo>
                  <a:lnTo>
                    <a:pt x="464" y="504"/>
                  </a:lnTo>
                  <a:lnTo>
                    <a:pt x="472" y="488"/>
                  </a:lnTo>
                  <a:lnTo>
                    <a:pt x="486" y="474"/>
                  </a:lnTo>
                  <a:lnTo>
                    <a:pt x="486" y="474"/>
                  </a:lnTo>
                  <a:lnTo>
                    <a:pt x="502" y="462"/>
                  </a:lnTo>
                  <a:lnTo>
                    <a:pt x="518" y="456"/>
                  </a:lnTo>
                  <a:lnTo>
                    <a:pt x="536" y="452"/>
                  </a:lnTo>
                  <a:lnTo>
                    <a:pt x="554" y="452"/>
                  </a:lnTo>
                  <a:lnTo>
                    <a:pt x="572" y="454"/>
                  </a:lnTo>
                  <a:lnTo>
                    <a:pt x="588" y="460"/>
                  </a:lnTo>
                  <a:lnTo>
                    <a:pt x="604" y="470"/>
                  </a:lnTo>
                  <a:lnTo>
                    <a:pt x="618" y="482"/>
                  </a:lnTo>
                  <a:lnTo>
                    <a:pt x="618" y="482"/>
                  </a:lnTo>
                  <a:lnTo>
                    <a:pt x="628" y="498"/>
                  </a:lnTo>
                  <a:lnTo>
                    <a:pt x="636" y="516"/>
                  </a:lnTo>
                  <a:lnTo>
                    <a:pt x="640" y="532"/>
                  </a:lnTo>
                  <a:lnTo>
                    <a:pt x="640" y="550"/>
                  </a:lnTo>
                  <a:lnTo>
                    <a:pt x="638" y="568"/>
                  </a:lnTo>
                  <a:lnTo>
                    <a:pt x="630" y="586"/>
                  </a:lnTo>
                  <a:lnTo>
                    <a:pt x="622" y="600"/>
                  </a:lnTo>
                  <a:lnTo>
                    <a:pt x="608" y="614"/>
                  </a:lnTo>
                  <a:lnTo>
                    <a:pt x="608" y="614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13000"/>
                </a:srgbClr>
              </a:solidFill>
            </a:ln>
            <a:effectLst>
              <a:glow rad="101600">
                <a:srgbClr val="FEFFFF">
                  <a:alpha val="13000"/>
                </a:srgbClr>
              </a:glo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23" name="Freeform 16"/>
            <p:cNvSpPr>
              <a:spLocks noChangeAspect="1"/>
            </p:cNvSpPr>
            <p:nvPr/>
          </p:nvSpPr>
          <p:spPr bwMode="auto">
            <a:xfrm>
              <a:off x="8126715" y="6307559"/>
              <a:ext cx="976330" cy="550441"/>
            </a:xfrm>
            <a:custGeom>
              <a:avLst/>
              <a:gdLst>
                <a:gd name="T0" fmla="*/ 962 w 972"/>
                <a:gd name="T1" fmla="*/ 344 h 548"/>
                <a:gd name="T2" fmla="*/ 860 w 972"/>
                <a:gd name="T3" fmla="*/ 232 h 548"/>
                <a:gd name="T4" fmla="*/ 972 w 972"/>
                <a:gd name="T5" fmla="*/ 210 h 548"/>
                <a:gd name="T6" fmla="*/ 954 w 972"/>
                <a:gd name="T7" fmla="*/ 122 h 548"/>
                <a:gd name="T8" fmla="*/ 854 w 972"/>
                <a:gd name="T9" fmla="*/ 200 h 548"/>
                <a:gd name="T10" fmla="*/ 834 w 972"/>
                <a:gd name="T11" fmla="*/ 98 h 548"/>
                <a:gd name="T12" fmla="*/ 742 w 972"/>
                <a:gd name="T13" fmla="*/ 320 h 548"/>
                <a:gd name="T14" fmla="*/ 714 w 972"/>
                <a:gd name="T15" fmla="*/ 122 h 548"/>
                <a:gd name="T16" fmla="*/ 636 w 972"/>
                <a:gd name="T17" fmla="*/ 434 h 548"/>
                <a:gd name="T18" fmla="*/ 614 w 972"/>
                <a:gd name="T19" fmla="*/ 422 h 548"/>
                <a:gd name="T20" fmla="*/ 576 w 972"/>
                <a:gd name="T21" fmla="*/ 412 h 548"/>
                <a:gd name="T22" fmla="*/ 552 w 972"/>
                <a:gd name="T23" fmla="*/ 412 h 548"/>
                <a:gd name="T24" fmla="*/ 502 w 972"/>
                <a:gd name="T25" fmla="*/ 312 h 548"/>
                <a:gd name="T26" fmla="*/ 588 w 972"/>
                <a:gd name="T27" fmla="*/ 100 h 548"/>
                <a:gd name="T28" fmla="*/ 440 w 972"/>
                <a:gd name="T29" fmla="*/ 132 h 548"/>
                <a:gd name="T30" fmla="*/ 478 w 972"/>
                <a:gd name="T31" fmla="*/ 24 h 548"/>
                <a:gd name="T32" fmla="*/ 394 w 972"/>
                <a:gd name="T33" fmla="*/ 0 h 548"/>
                <a:gd name="T34" fmla="*/ 410 w 972"/>
                <a:gd name="T35" fmla="*/ 124 h 548"/>
                <a:gd name="T36" fmla="*/ 312 w 972"/>
                <a:gd name="T37" fmla="*/ 88 h 548"/>
                <a:gd name="T38" fmla="*/ 458 w 972"/>
                <a:gd name="T39" fmla="*/ 278 h 548"/>
                <a:gd name="T40" fmla="*/ 272 w 972"/>
                <a:gd name="T41" fmla="*/ 204 h 548"/>
                <a:gd name="T42" fmla="*/ 502 w 972"/>
                <a:gd name="T43" fmla="*/ 426 h 548"/>
                <a:gd name="T44" fmla="*/ 490 w 972"/>
                <a:gd name="T45" fmla="*/ 432 h 548"/>
                <a:gd name="T46" fmla="*/ 470 w 972"/>
                <a:gd name="T47" fmla="*/ 448 h 548"/>
                <a:gd name="T48" fmla="*/ 452 w 972"/>
                <a:gd name="T49" fmla="*/ 468 h 548"/>
                <a:gd name="T50" fmla="*/ 440 w 972"/>
                <a:gd name="T51" fmla="*/ 490 h 548"/>
                <a:gd name="T52" fmla="*/ 332 w 972"/>
                <a:gd name="T53" fmla="*/ 482 h 548"/>
                <a:gd name="T54" fmla="*/ 190 w 972"/>
                <a:gd name="T55" fmla="*/ 302 h 548"/>
                <a:gd name="T56" fmla="*/ 142 w 972"/>
                <a:gd name="T57" fmla="*/ 446 h 548"/>
                <a:gd name="T58" fmla="*/ 70 w 972"/>
                <a:gd name="T59" fmla="*/ 360 h 548"/>
                <a:gd name="T60" fmla="*/ 2 w 972"/>
                <a:gd name="T61" fmla="*/ 420 h 548"/>
                <a:gd name="T62" fmla="*/ 0 w 972"/>
                <a:gd name="T63" fmla="*/ 440 h 548"/>
                <a:gd name="T64" fmla="*/ 34 w 972"/>
                <a:gd name="T65" fmla="*/ 526 h 548"/>
                <a:gd name="T66" fmla="*/ 142 w 972"/>
                <a:gd name="T67" fmla="*/ 472 h 548"/>
                <a:gd name="T68" fmla="*/ 214 w 972"/>
                <a:gd name="T69" fmla="*/ 548 h 548"/>
                <a:gd name="T70" fmla="*/ 310 w 972"/>
                <a:gd name="T71" fmla="*/ 512 h 548"/>
                <a:gd name="T72" fmla="*/ 428 w 972"/>
                <a:gd name="T73" fmla="*/ 538 h 548"/>
                <a:gd name="T74" fmla="*/ 464 w 972"/>
                <a:gd name="T75" fmla="*/ 548 h 548"/>
                <a:gd name="T76" fmla="*/ 466 w 972"/>
                <a:gd name="T77" fmla="*/ 532 h 548"/>
                <a:gd name="T78" fmla="*/ 474 w 972"/>
                <a:gd name="T79" fmla="*/ 504 h 548"/>
                <a:gd name="T80" fmla="*/ 492 w 972"/>
                <a:gd name="T81" fmla="*/ 478 h 548"/>
                <a:gd name="T82" fmla="*/ 516 w 972"/>
                <a:gd name="T83" fmla="*/ 460 h 548"/>
                <a:gd name="T84" fmla="*/ 532 w 972"/>
                <a:gd name="T85" fmla="*/ 454 h 548"/>
                <a:gd name="T86" fmla="*/ 570 w 972"/>
                <a:gd name="T87" fmla="*/ 450 h 548"/>
                <a:gd name="T88" fmla="*/ 606 w 972"/>
                <a:gd name="T89" fmla="*/ 460 h 548"/>
                <a:gd name="T90" fmla="*/ 634 w 972"/>
                <a:gd name="T91" fmla="*/ 482 h 548"/>
                <a:gd name="T92" fmla="*/ 654 w 972"/>
                <a:gd name="T93" fmla="*/ 516 h 548"/>
                <a:gd name="T94" fmla="*/ 658 w 972"/>
                <a:gd name="T95" fmla="*/ 532 h 548"/>
                <a:gd name="T96" fmla="*/ 696 w 972"/>
                <a:gd name="T97" fmla="*/ 548 h 548"/>
                <a:gd name="T98" fmla="*/ 694 w 972"/>
                <a:gd name="T99" fmla="*/ 526 h 548"/>
                <a:gd name="T100" fmla="*/ 690 w 972"/>
                <a:gd name="T101" fmla="*/ 504 h 548"/>
                <a:gd name="T102" fmla="*/ 680 w 972"/>
                <a:gd name="T103" fmla="*/ 480 h 548"/>
                <a:gd name="T104" fmla="*/ 664 w 972"/>
                <a:gd name="T105" fmla="*/ 458 h 548"/>
                <a:gd name="T106" fmla="*/ 962 w 972"/>
                <a:gd name="T107" fmla="*/ 36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2" h="548">
                  <a:moveTo>
                    <a:pt x="962" y="360"/>
                  </a:moveTo>
                  <a:lnTo>
                    <a:pt x="962" y="344"/>
                  </a:lnTo>
                  <a:lnTo>
                    <a:pt x="756" y="352"/>
                  </a:lnTo>
                  <a:lnTo>
                    <a:pt x="860" y="232"/>
                  </a:lnTo>
                  <a:lnTo>
                    <a:pt x="972" y="222"/>
                  </a:lnTo>
                  <a:lnTo>
                    <a:pt x="972" y="210"/>
                  </a:lnTo>
                  <a:lnTo>
                    <a:pt x="874" y="214"/>
                  </a:lnTo>
                  <a:lnTo>
                    <a:pt x="954" y="122"/>
                  </a:lnTo>
                  <a:lnTo>
                    <a:pt x="940" y="108"/>
                  </a:lnTo>
                  <a:lnTo>
                    <a:pt x="854" y="200"/>
                  </a:lnTo>
                  <a:lnTo>
                    <a:pt x="846" y="98"/>
                  </a:lnTo>
                  <a:lnTo>
                    <a:pt x="834" y="98"/>
                  </a:lnTo>
                  <a:lnTo>
                    <a:pt x="838" y="218"/>
                  </a:lnTo>
                  <a:lnTo>
                    <a:pt x="742" y="320"/>
                  </a:lnTo>
                  <a:lnTo>
                    <a:pt x="728" y="122"/>
                  </a:lnTo>
                  <a:lnTo>
                    <a:pt x="714" y="122"/>
                  </a:lnTo>
                  <a:lnTo>
                    <a:pt x="720" y="344"/>
                  </a:lnTo>
                  <a:lnTo>
                    <a:pt x="636" y="434"/>
                  </a:lnTo>
                  <a:lnTo>
                    <a:pt x="636" y="434"/>
                  </a:lnTo>
                  <a:lnTo>
                    <a:pt x="614" y="422"/>
                  </a:lnTo>
                  <a:lnTo>
                    <a:pt x="590" y="414"/>
                  </a:lnTo>
                  <a:lnTo>
                    <a:pt x="576" y="412"/>
                  </a:lnTo>
                  <a:lnTo>
                    <a:pt x="564" y="412"/>
                  </a:lnTo>
                  <a:lnTo>
                    <a:pt x="552" y="412"/>
                  </a:lnTo>
                  <a:lnTo>
                    <a:pt x="538" y="414"/>
                  </a:lnTo>
                  <a:lnTo>
                    <a:pt x="502" y="312"/>
                  </a:lnTo>
                  <a:lnTo>
                    <a:pt x="602" y="108"/>
                  </a:lnTo>
                  <a:lnTo>
                    <a:pt x="588" y="100"/>
                  </a:lnTo>
                  <a:lnTo>
                    <a:pt x="492" y="282"/>
                  </a:lnTo>
                  <a:lnTo>
                    <a:pt x="440" y="132"/>
                  </a:lnTo>
                  <a:lnTo>
                    <a:pt x="488" y="30"/>
                  </a:lnTo>
                  <a:lnTo>
                    <a:pt x="478" y="24"/>
                  </a:lnTo>
                  <a:lnTo>
                    <a:pt x="432" y="112"/>
                  </a:lnTo>
                  <a:lnTo>
                    <a:pt x="394" y="0"/>
                  </a:lnTo>
                  <a:lnTo>
                    <a:pt x="374" y="6"/>
                  </a:lnTo>
                  <a:lnTo>
                    <a:pt x="410" y="124"/>
                  </a:lnTo>
                  <a:lnTo>
                    <a:pt x="318" y="78"/>
                  </a:lnTo>
                  <a:lnTo>
                    <a:pt x="312" y="88"/>
                  </a:lnTo>
                  <a:lnTo>
                    <a:pt x="416" y="144"/>
                  </a:lnTo>
                  <a:lnTo>
                    <a:pt x="458" y="278"/>
                  </a:lnTo>
                  <a:lnTo>
                    <a:pt x="278" y="192"/>
                  </a:lnTo>
                  <a:lnTo>
                    <a:pt x="272" y="204"/>
                  </a:lnTo>
                  <a:lnTo>
                    <a:pt x="466" y="308"/>
                  </a:lnTo>
                  <a:lnTo>
                    <a:pt x="502" y="426"/>
                  </a:lnTo>
                  <a:lnTo>
                    <a:pt x="502" y="426"/>
                  </a:lnTo>
                  <a:lnTo>
                    <a:pt x="490" y="432"/>
                  </a:lnTo>
                  <a:lnTo>
                    <a:pt x="480" y="440"/>
                  </a:lnTo>
                  <a:lnTo>
                    <a:pt x="470" y="448"/>
                  </a:lnTo>
                  <a:lnTo>
                    <a:pt x="460" y="458"/>
                  </a:lnTo>
                  <a:lnTo>
                    <a:pt x="452" y="468"/>
                  </a:lnTo>
                  <a:lnTo>
                    <a:pt x="446" y="478"/>
                  </a:lnTo>
                  <a:lnTo>
                    <a:pt x="440" y="490"/>
                  </a:lnTo>
                  <a:lnTo>
                    <a:pt x="434" y="502"/>
                  </a:lnTo>
                  <a:lnTo>
                    <a:pt x="332" y="482"/>
                  </a:lnTo>
                  <a:lnTo>
                    <a:pt x="202" y="294"/>
                  </a:lnTo>
                  <a:lnTo>
                    <a:pt x="190" y="302"/>
                  </a:lnTo>
                  <a:lnTo>
                    <a:pt x="298" y="476"/>
                  </a:lnTo>
                  <a:lnTo>
                    <a:pt x="142" y="446"/>
                  </a:lnTo>
                  <a:lnTo>
                    <a:pt x="80" y="354"/>
                  </a:lnTo>
                  <a:lnTo>
                    <a:pt x="70" y="360"/>
                  </a:lnTo>
                  <a:lnTo>
                    <a:pt x="120" y="442"/>
                  </a:lnTo>
                  <a:lnTo>
                    <a:pt x="2" y="420"/>
                  </a:lnTo>
                  <a:lnTo>
                    <a:pt x="0" y="426"/>
                  </a:lnTo>
                  <a:lnTo>
                    <a:pt x="0" y="440"/>
                  </a:lnTo>
                  <a:lnTo>
                    <a:pt x="120" y="468"/>
                  </a:lnTo>
                  <a:lnTo>
                    <a:pt x="34" y="526"/>
                  </a:lnTo>
                  <a:lnTo>
                    <a:pt x="40" y="536"/>
                  </a:lnTo>
                  <a:lnTo>
                    <a:pt x="142" y="472"/>
                  </a:lnTo>
                  <a:lnTo>
                    <a:pt x="280" y="504"/>
                  </a:lnTo>
                  <a:lnTo>
                    <a:pt x="214" y="548"/>
                  </a:lnTo>
                  <a:lnTo>
                    <a:pt x="250" y="548"/>
                  </a:lnTo>
                  <a:lnTo>
                    <a:pt x="310" y="512"/>
                  </a:lnTo>
                  <a:lnTo>
                    <a:pt x="428" y="538"/>
                  </a:lnTo>
                  <a:lnTo>
                    <a:pt x="428" y="538"/>
                  </a:lnTo>
                  <a:lnTo>
                    <a:pt x="426" y="548"/>
                  </a:lnTo>
                  <a:lnTo>
                    <a:pt x="464" y="548"/>
                  </a:lnTo>
                  <a:lnTo>
                    <a:pt x="464" y="548"/>
                  </a:lnTo>
                  <a:lnTo>
                    <a:pt x="466" y="532"/>
                  </a:lnTo>
                  <a:lnTo>
                    <a:pt x="468" y="518"/>
                  </a:lnTo>
                  <a:lnTo>
                    <a:pt x="474" y="504"/>
                  </a:lnTo>
                  <a:lnTo>
                    <a:pt x="482" y="490"/>
                  </a:lnTo>
                  <a:lnTo>
                    <a:pt x="492" y="478"/>
                  </a:lnTo>
                  <a:lnTo>
                    <a:pt x="504" y="468"/>
                  </a:lnTo>
                  <a:lnTo>
                    <a:pt x="516" y="460"/>
                  </a:lnTo>
                  <a:lnTo>
                    <a:pt x="532" y="454"/>
                  </a:lnTo>
                  <a:lnTo>
                    <a:pt x="532" y="454"/>
                  </a:lnTo>
                  <a:lnTo>
                    <a:pt x="550" y="450"/>
                  </a:lnTo>
                  <a:lnTo>
                    <a:pt x="570" y="450"/>
                  </a:lnTo>
                  <a:lnTo>
                    <a:pt x="588" y="454"/>
                  </a:lnTo>
                  <a:lnTo>
                    <a:pt x="606" y="460"/>
                  </a:lnTo>
                  <a:lnTo>
                    <a:pt x="622" y="470"/>
                  </a:lnTo>
                  <a:lnTo>
                    <a:pt x="634" y="482"/>
                  </a:lnTo>
                  <a:lnTo>
                    <a:pt x="646" y="498"/>
                  </a:lnTo>
                  <a:lnTo>
                    <a:pt x="654" y="516"/>
                  </a:lnTo>
                  <a:lnTo>
                    <a:pt x="654" y="516"/>
                  </a:lnTo>
                  <a:lnTo>
                    <a:pt x="658" y="532"/>
                  </a:lnTo>
                  <a:lnTo>
                    <a:pt x="658" y="548"/>
                  </a:lnTo>
                  <a:lnTo>
                    <a:pt x="696" y="548"/>
                  </a:lnTo>
                  <a:lnTo>
                    <a:pt x="696" y="548"/>
                  </a:lnTo>
                  <a:lnTo>
                    <a:pt x="694" y="526"/>
                  </a:lnTo>
                  <a:lnTo>
                    <a:pt x="690" y="504"/>
                  </a:lnTo>
                  <a:lnTo>
                    <a:pt x="690" y="504"/>
                  </a:lnTo>
                  <a:lnTo>
                    <a:pt x="686" y="492"/>
                  </a:lnTo>
                  <a:lnTo>
                    <a:pt x="680" y="480"/>
                  </a:lnTo>
                  <a:lnTo>
                    <a:pt x="672" y="470"/>
                  </a:lnTo>
                  <a:lnTo>
                    <a:pt x="664" y="458"/>
                  </a:lnTo>
                  <a:lnTo>
                    <a:pt x="736" y="376"/>
                  </a:lnTo>
                  <a:lnTo>
                    <a:pt x="962" y="360"/>
                  </a:lnTo>
                  <a:close/>
                </a:path>
              </a:pathLst>
            </a:custGeom>
            <a:solidFill>
              <a:srgbClr val="FEFFFF">
                <a:alpha val="7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8FA484-297C-4007-98A9-656845FB9595}" type="datetimeFigureOut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17.10.2012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BB854C-AFB5-4638-BDB4-6E1205024139}" type="slidenum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30250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31" r:id="rId1"/>
    <p:sldLayoutId id="2147483832" r:id="rId2"/>
    <p:sldLayoutId id="2147483833" r:id="rId3"/>
    <p:sldLayoutId id="2147483834" r:id="rId4"/>
    <p:sldLayoutId id="2147483835" r:id="rId5"/>
    <p:sldLayoutId id="2147483836" r:id="rId6"/>
    <p:sldLayoutId id="2147483837" r:id="rId7"/>
    <p:sldLayoutId id="2147483838" r:id="rId8"/>
    <p:sldLayoutId id="2147483839" r:id="rId9"/>
    <p:sldLayoutId id="2147483840" r:id="rId10"/>
    <p:sldLayoutId id="214748384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0E881666-135B-4935-A22E-6E9284F6756E}" type="datetimeFigureOut">
              <a:rPr lang="nb-NO" smtClean="0">
                <a:solidFill>
                  <a:srgbClr val="FFFFFF"/>
                </a:solidFill>
              </a:rPr>
              <a:pPr/>
              <a:t>17.10.2012</a:t>
            </a:fld>
            <a:endParaRPr lang="nb-NO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A485C873-1B38-40AD-8DEA-8115B213B401}" type="slidenum">
              <a:rPr lang="nb-NO" smtClean="0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31553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1" r:id="rId9"/>
    <p:sldLayoutId id="2147483852" r:id="rId10"/>
    <p:sldLayoutId id="214748385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13">
            <a:lum brigh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041440" cy="14426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038388"/>
            <a:ext cx="7467600" cy="39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128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A59A353F-6999-4466-88F4-14EE63D68F45}" type="datetimeFigureOut">
              <a:rPr lang="nb-NO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17.10.2012</a:t>
            </a:fld>
            <a:endParaRPr lang="nb-NO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488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endParaRPr lang="nb-NO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912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E37C59DA-C3BE-48F9-A43E-0F7FF0D52FB2}" type="slidenum">
              <a:rPr lang="nb-NO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nb-NO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9342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5" r:id="rId1"/>
    <p:sldLayoutId id="2147483856" r:id="rId2"/>
    <p:sldLayoutId id="2147483857" r:id="rId3"/>
    <p:sldLayoutId id="2147483858" r:id="rId4"/>
    <p:sldLayoutId id="2147483859" r:id="rId5"/>
    <p:sldLayoutId id="2147483860" r:id="rId6"/>
    <p:sldLayoutId id="2147483861" r:id="rId7"/>
    <p:sldLayoutId id="2147483862" r:id="rId8"/>
    <p:sldLayoutId id="2147483863" r:id="rId9"/>
    <p:sldLayoutId id="2147483864" r:id="rId10"/>
    <p:sldLayoutId id="2147483865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8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784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4173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459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2024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1945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688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ktangel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Plassholder for tittel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1" name="Plassholder for tekst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  <a:p>
            <a:pPr lvl="1" eaLnBrk="1" latinLnBrk="0" hangingPunct="1"/>
            <a:r>
              <a:rPr kumimoji="0" lang="nb-NO" smtClean="0"/>
              <a:t>Andre nivå</a:t>
            </a:r>
          </a:p>
          <a:p>
            <a:pPr lvl="2" eaLnBrk="1" latinLnBrk="0" hangingPunct="1"/>
            <a:r>
              <a:rPr kumimoji="0" lang="nb-NO" smtClean="0"/>
              <a:t>Tredje nivå</a:t>
            </a:r>
          </a:p>
          <a:p>
            <a:pPr lvl="3" eaLnBrk="1" latinLnBrk="0" hangingPunct="1"/>
            <a:r>
              <a:rPr kumimoji="0" lang="nb-NO" smtClean="0"/>
              <a:t>Fjerde nivå</a:t>
            </a:r>
          </a:p>
          <a:p>
            <a:pPr lvl="4" eaLnBrk="1" latinLnBrk="0" hangingPunct="1"/>
            <a:r>
              <a:rPr kumimoji="0" lang="nb-NO" smtClean="0"/>
              <a:t>Femte nivå</a:t>
            </a:r>
            <a:endParaRPr kumimoji="0" lang="en-US"/>
          </a:p>
        </p:txBody>
      </p:sp>
      <p:sp>
        <p:nvSpPr>
          <p:cNvPr id="27" name="Plassholder for dato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458245D9-522B-419F-A550-ECF6A57BC0DF}" type="datetimeFigureOut">
              <a:rPr lang="nb-NO" smtClean="0">
                <a:solidFill>
                  <a:srgbClr val="B13F9A"/>
                </a:solidFill>
              </a:rPr>
              <a:pPr/>
              <a:t>17.10.2012</a:t>
            </a:fld>
            <a:endParaRPr lang="nb-NO" dirty="0">
              <a:solidFill>
                <a:srgbClr val="B13F9A"/>
              </a:solidFill>
            </a:endParaRPr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nb-NO" dirty="0">
              <a:solidFill>
                <a:srgbClr val="B13F9A"/>
              </a:solidFill>
            </a:endParaRPr>
          </a:p>
        </p:txBody>
      </p:sp>
      <p:sp>
        <p:nvSpPr>
          <p:cNvPr id="16" name="Plassholder for lysbildenumm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37A0B0FF-E29A-4E71-A3B7-79BBBC7D3A44}" type="slidenum">
              <a:rPr lang="nb-NO" smtClean="0">
                <a:solidFill>
                  <a:srgbClr val="B13F9A"/>
                </a:solidFill>
              </a:rPr>
              <a:pPr/>
              <a:t>‹#›</a:t>
            </a:fld>
            <a:endParaRPr lang="nb-NO" dirty="0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6276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7" r:id="rId1"/>
    <p:sldLayoutId id="2147483868" r:id="rId2"/>
    <p:sldLayoutId id="2147483869" r:id="rId3"/>
    <p:sldLayoutId id="2147483870" r:id="rId4"/>
    <p:sldLayoutId id="2147483871" r:id="rId5"/>
    <p:sldLayoutId id="2147483872" r:id="rId6"/>
    <p:sldLayoutId id="2147483873" r:id="rId7"/>
    <p:sldLayoutId id="2147483874" r:id="rId8"/>
    <p:sldLayoutId id="2147483875" r:id="rId9"/>
    <p:sldLayoutId id="2147483876" r:id="rId10"/>
    <p:sldLayoutId id="2147483877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ktangel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ktangel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ktangel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Rektangel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Rektangel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Rektangel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Rektangel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Plassholder for tittel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13" name="Plassholder for tekst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  <a:p>
            <a:pPr lvl="1" eaLnBrk="1" latinLnBrk="0" hangingPunct="1"/>
            <a:r>
              <a:rPr kumimoji="0" lang="nb-NO" smtClean="0"/>
              <a:t>Andre nivå</a:t>
            </a:r>
          </a:p>
          <a:p>
            <a:pPr lvl="2" eaLnBrk="1" latinLnBrk="0" hangingPunct="1"/>
            <a:r>
              <a:rPr kumimoji="0" lang="nb-NO" smtClean="0"/>
              <a:t>Tredje nivå</a:t>
            </a:r>
          </a:p>
          <a:p>
            <a:pPr lvl="3" eaLnBrk="1" latinLnBrk="0" hangingPunct="1"/>
            <a:r>
              <a:rPr kumimoji="0" lang="nb-NO" smtClean="0"/>
              <a:t>Fjerde nivå</a:t>
            </a:r>
          </a:p>
          <a:p>
            <a:pPr lvl="4" eaLnBrk="1" latinLnBrk="0" hangingPunct="1"/>
            <a:r>
              <a:rPr kumimoji="0" lang="nb-NO" smtClean="0"/>
              <a:t>Femte nivå</a:t>
            </a:r>
            <a:endParaRPr kumimoji="0" lang="en-US"/>
          </a:p>
        </p:txBody>
      </p:sp>
      <p:sp>
        <p:nvSpPr>
          <p:cNvPr id="14" name="Plassholder for dato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79D1DAE-6779-4EC7-8D11-B167F2DBE2D5}" type="datetimeFigureOut">
              <a:rPr lang="nb-NO" smtClean="0">
                <a:solidFill>
                  <a:srgbClr val="D6ECFF"/>
                </a:solidFill>
              </a:rPr>
              <a:pPr/>
              <a:t>17.10.2012</a:t>
            </a:fld>
            <a:endParaRPr lang="nb-NO">
              <a:solidFill>
                <a:srgbClr val="D6ECFF"/>
              </a:solidFill>
            </a:endParaRPr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nb-NO">
              <a:solidFill>
                <a:srgbClr val="D6ECFF"/>
              </a:solidFill>
            </a:endParaRPr>
          </a:p>
        </p:txBody>
      </p:sp>
      <p:sp>
        <p:nvSpPr>
          <p:cNvPr id="23" name="Plassholder for lysbildenumm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ACC087FE-C9CF-4D7F-9A1D-EAA6F9085478}" type="slidenum">
              <a:rPr lang="nb-NO" smtClean="0">
                <a:solidFill>
                  <a:srgbClr val="D6ECFF"/>
                </a:solidFill>
              </a:rPr>
              <a:pPr/>
              <a:t>‹#›</a:t>
            </a:fld>
            <a:endParaRPr lang="nb-NO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792362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79" r:id="rId1"/>
    <p:sldLayoutId id="2147483880" r:id="rId2"/>
    <p:sldLayoutId id="2147483881" r:id="rId3"/>
    <p:sldLayoutId id="2147483882" r:id="rId4"/>
    <p:sldLayoutId id="2147483883" r:id="rId5"/>
    <p:sldLayoutId id="2147483884" r:id="rId6"/>
    <p:sldLayoutId id="2147483885" r:id="rId7"/>
    <p:sldLayoutId id="2147483886" r:id="rId8"/>
    <p:sldLayoutId id="2147483887" r:id="rId9"/>
    <p:sldLayoutId id="2147483888" r:id="rId10"/>
    <p:sldLayoutId id="214748388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6225" y="1295400"/>
            <a:ext cx="8591550" cy="4933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6225" y="6429375"/>
            <a:ext cx="21336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fld id="{F2B6DC0E-1917-4EF2-ADBC-F5E1B8B97171}" type="datetimeFigureOut">
              <a:rPr lang="nb-NO" smtClean="0">
                <a:solidFill>
                  <a:srgbClr val="48231E"/>
                </a:solidFill>
              </a:rPr>
              <a:pPr/>
              <a:t>17.10.2012</a:t>
            </a:fld>
            <a:endParaRPr lang="nb-NO">
              <a:solidFill>
                <a:srgbClr val="48231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43324" y="6429375"/>
            <a:ext cx="4086225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endParaRPr lang="nb-NO">
              <a:solidFill>
                <a:srgbClr val="48231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91475" y="6429375"/>
            <a:ext cx="8763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600" b="1">
                <a:solidFill>
                  <a:schemeClr val="tx2"/>
                </a:solidFill>
              </a:defRPr>
            </a:lvl1pPr>
          </a:lstStyle>
          <a:p>
            <a:fld id="{32A2D31E-6A3A-40C4-8179-E95E0559ED2D}" type="slidenum">
              <a:rPr lang="nb-NO" smtClean="0">
                <a:solidFill>
                  <a:srgbClr val="48231E"/>
                </a:solidFill>
              </a:rPr>
              <a:pPr/>
              <a:t>‹#›</a:t>
            </a:fld>
            <a:endParaRPr lang="nb-NO">
              <a:solidFill>
                <a:srgbClr val="48231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7030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ts val="400"/>
        </a:spcBef>
        <a:buNone/>
        <a:defRPr sz="3600" b="0" kern="1200" cap="none" spc="0" baseline="0">
          <a:solidFill>
            <a:schemeClr val="tx2"/>
          </a:solidFill>
          <a:latin typeface="+mj-lt"/>
          <a:ea typeface="+mj-ea"/>
          <a:cs typeface="Tunga" pitchFamily="2"/>
        </a:defRPr>
      </a:lvl1pPr>
    </p:titleStyle>
    <p:bodyStyle>
      <a:lvl1pPr marL="171450" indent="-173736" algn="l" defTabSz="914400" rtl="0" eaLnBrk="1" latinLnBrk="0" hangingPunct="1">
        <a:spcBef>
          <a:spcPts val="600"/>
        </a:spcBef>
        <a:spcAft>
          <a:spcPts val="0"/>
        </a:spcAft>
        <a:buClr>
          <a:schemeClr val="accent1"/>
        </a:buClr>
        <a:buFont typeface="Arial" pitchFamily="34" charset="0"/>
        <a:buChar char="•"/>
        <a:defRPr sz="2200" b="0" i="0" kern="1200" cap="none" spc="30" baseline="0">
          <a:solidFill>
            <a:schemeClr val="tx2"/>
          </a:solidFill>
          <a:latin typeface="+mn-lt"/>
          <a:ea typeface="+mn-ea"/>
          <a:cs typeface="Tahoma" pitchFamily="34" charset="0"/>
        </a:defRPr>
      </a:lvl1pPr>
      <a:lvl2pPr marL="34448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51593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3pPr>
      <a:lvl4pPr marL="68897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86042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Tahoma" pitchFamily="34" charset="0"/>
        </a:defRPr>
      </a:lvl5pPr>
      <a:lvl6pPr marL="105156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23444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41732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160020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can1080Base.png"/>
          <p:cNvPicPr>
            <a:picLocks noChangeAspect="1"/>
          </p:cNvPicPr>
          <p:nvPr/>
        </p:nvPicPr>
        <p:blipFill>
          <a:blip r:embed="rId13" cstate="print">
            <a:lum bright="-38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 rot="-5400000">
            <a:off x="-673455" y="2807056"/>
            <a:ext cx="5320597" cy="18400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57600" y="990600"/>
            <a:ext cx="5027024" cy="47833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2800" y="6096001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ffectLst/>
              </a:defRPr>
            </a:lvl1pPr>
          </a:lstStyle>
          <a:p>
            <a:fld id="{2B1063E3-F4DC-4E92-AD99-1C34DC746DCE}" type="datetimeFigureOut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17.10.2012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096001"/>
            <a:ext cx="3124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3047" y="53249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78278A-71E0-4F52-BD2E-1278C26D804E}" type="slidenum">
              <a:rPr lang="nb-NO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795873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91" r:id="rId1"/>
    <p:sldLayoutId id="2147483892" r:id="rId2"/>
    <p:sldLayoutId id="2147483893" r:id="rId3"/>
    <p:sldLayoutId id="2147483894" r:id="rId4"/>
    <p:sldLayoutId id="2147483895" r:id="rId5"/>
    <p:sldLayoutId id="2147483896" r:id="rId6"/>
    <p:sldLayoutId id="2147483897" r:id="rId7"/>
    <p:sldLayoutId id="2147483898" r:id="rId8"/>
    <p:sldLayoutId id="2147483899" r:id="rId9"/>
    <p:sldLayoutId id="2147483900" r:id="rId10"/>
    <p:sldLayoutId id="2147483901" r:id="rId11"/>
  </p:sldLayoutIdLst>
  <p:transition/>
  <p:timing>
    <p:tnLst>
      <p:par>
        <p:cTn id="1" dur="indefinite" restart="never" nodeType="tmRoot"/>
      </p:par>
    </p:tnLst>
  </p:timing>
  <p:txStyles>
    <p:titleStyle>
      <a:lvl1pPr algn="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3152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97280" indent="-32004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2024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46888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02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102403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>
                <a:solidFill>
                  <a:srgbClr val="FFFFFF"/>
                </a:solidFill>
                <a:latin typeface="Arial Black" pitchFamily="34" charset="0"/>
              </a:endParaRPr>
            </a:p>
          </p:txBody>
        </p:sp>
        <p:sp>
          <p:nvSpPr>
            <p:cNvPr id="102404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80 w 2123"/>
                <a:gd name="T1" fmla="*/ 1043 h 1696"/>
                <a:gd name="T2" fmla="*/ 544 w 2123"/>
                <a:gd name="T3" fmla="*/ 683 h 1696"/>
                <a:gd name="T4" fmla="*/ 670 w 2123"/>
                <a:gd name="T5" fmla="*/ 395 h 1696"/>
                <a:gd name="T6" fmla="*/ 927 w 2123"/>
                <a:gd name="T7" fmla="*/ 587 h 1696"/>
                <a:gd name="T8" fmla="*/ 1214 w 2123"/>
                <a:gd name="T9" fmla="*/ 869 h 1696"/>
                <a:gd name="T10" fmla="*/ 1483 w 2123"/>
                <a:gd name="T11" fmla="*/ 1109 h 1696"/>
                <a:gd name="T12" fmla="*/ 1800 w 2123"/>
                <a:gd name="T13" fmla="*/ 1360 h 1696"/>
                <a:gd name="T14" fmla="*/ 1883 w 2123"/>
                <a:gd name="T15" fmla="*/ 1414 h 1696"/>
                <a:gd name="T16" fmla="*/ 1836 w 2123"/>
                <a:gd name="T17" fmla="*/ 1354 h 1696"/>
                <a:gd name="T18" fmla="*/ 1411 w 2123"/>
                <a:gd name="T19" fmla="*/ 1001 h 1696"/>
                <a:gd name="T20" fmla="*/ 1088 w 2123"/>
                <a:gd name="T21" fmla="*/ 683 h 1696"/>
                <a:gd name="T22" fmla="*/ 723 w 2123"/>
                <a:gd name="T23" fmla="*/ 329 h 1696"/>
                <a:gd name="T24" fmla="*/ 999 w 2123"/>
                <a:gd name="T25" fmla="*/ 311 h 1696"/>
                <a:gd name="T26" fmla="*/ 1286 w 2123"/>
                <a:gd name="T27" fmla="*/ 317 h 1696"/>
                <a:gd name="T28" fmla="*/ 1614 w 2123"/>
                <a:gd name="T29" fmla="*/ 269 h 1696"/>
                <a:gd name="T30" fmla="*/ 2123 w 2123"/>
                <a:gd name="T31" fmla="*/ 197 h 1696"/>
                <a:gd name="T32" fmla="*/ 2075 w 2123"/>
                <a:gd name="T33" fmla="*/ 173 h 1696"/>
                <a:gd name="T34" fmla="*/ 1543 w 2123"/>
                <a:gd name="T35" fmla="*/ 257 h 1696"/>
                <a:gd name="T36" fmla="*/ 1208 w 2123"/>
                <a:gd name="T37" fmla="*/ 275 h 1696"/>
                <a:gd name="T38" fmla="*/ 759 w 2123"/>
                <a:gd name="T39" fmla="*/ 257 h 1696"/>
                <a:gd name="T40" fmla="*/ 819 w 2123"/>
                <a:gd name="T41" fmla="*/ 227 h 1696"/>
                <a:gd name="T42" fmla="*/ 1142 w 2123"/>
                <a:gd name="T43" fmla="*/ 0 h 1696"/>
                <a:gd name="T44" fmla="*/ 1088 w 2123"/>
                <a:gd name="T45" fmla="*/ 30 h 1696"/>
                <a:gd name="T46" fmla="*/ 1010 w 2123"/>
                <a:gd name="T47" fmla="*/ 84 h 1696"/>
                <a:gd name="T48" fmla="*/ 855 w 2123"/>
                <a:gd name="T49" fmla="*/ 191 h 1696"/>
                <a:gd name="T50" fmla="*/ 670 w 2123"/>
                <a:gd name="T51" fmla="*/ 281 h 1696"/>
                <a:gd name="T52" fmla="*/ 634 w 2123"/>
                <a:gd name="T53" fmla="*/ 359 h 1696"/>
                <a:gd name="T54" fmla="*/ 305 w 2123"/>
                <a:gd name="T55" fmla="*/ 587 h 1696"/>
                <a:gd name="T56" fmla="*/ 0 w 2123"/>
                <a:gd name="T57" fmla="*/ 725 h 1696"/>
                <a:gd name="T58" fmla="*/ 0 w 2123"/>
                <a:gd name="T59" fmla="*/ 731 h 1696"/>
                <a:gd name="T60" fmla="*/ 0 w 2123"/>
                <a:gd name="T61" fmla="*/ 767 h 1696"/>
                <a:gd name="T62" fmla="*/ 299 w 2123"/>
                <a:gd name="T63" fmla="*/ 635 h 1696"/>
                <a:gd name="T64" fmla="*/ 592 w 2123"/>
                <a:gd name="T65" fmla="*/ 431 h 1696"/>
                <a:gd name="T66" fmla="*/ 508 w 2123"/>
                <a:gd name="T67" fmla="*/ 671 h 1696"/>
                <a:gd name="T68" fmla="*/ 526 w 2123"/>
                <a:gd name="T69" fmla="*/ 995 h 1696"/>
                <a:gd name="T70" fmla="*/ 460 w 2123"/>
                <a:gd name="T71" fmla="*/ 1168 h 1696"/>
                <a:gd name="T72" fmla="*/ 329 w 2123"/>
                <a:gd name="T73" fmla="*/ 1480 h 1696"/>
                <a:gd name="T74" fmla="*/ 323 w 2123"/>
                <a:gd name="T75" fmla="*/ 1696 h 1696"/>
                <a:gd name="T76" fmla="*/ 329 w 2123"/>
                <a:gd name="T77" fmla="*/ 1696 h 1696"/>
                <a:gd name="T78" fmla="*/ 347 w 2123"/>
                <a:gd name="T79" fmla="*/ 1552 h 1696"/>
                <a:gd name="T80" fmla="*/ 580 w 2123"/>
                <a:gd name="T81" fmla="*/ 1043 h 1696"/>
                <a:gd name="T82" fmla="*/ 580 w 2123"/>
                <a:gd name="T83" fmla="*/ 1043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>
                <a:solidFill>
                  <a:srgbClr val="FFFFFF"/>
                </a:solidFill>
                <a:latin typeface="Arial Black" pitchFamily="34" charset="0"/>
              </a:endParaRPr>
            </a:p>
          </p:txBody>
        </p:sp>
        <p:sp>
          <p:nvSpPr>
            <p:cNvPr id="102405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>
                <a:solidFill>
                  <a:srgbClr val="FFFFFF"/>
                </a:solidFill>
                <a:latin typeface="Arial Black" pitchFamily="34" charset="0"/>
              </a:endParaRPr>
            </a:p>
          </p:txBody>
        </p:sp>
        <p:sp>
          <p:nvSpPr>
            <p:cNvPr id="102406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3 w 969"/>
                <a:gd name="T1" fmla="*/ 1186 h 1192"/>
                <a:gd name="T2" fmla="*/ 490 w 969"/>
                <a:gd name="T3" fmla="*/ 1192 h 1192"/>
                <a:gd name="T4" fmla="*/ 580 w 969"/>
                <a:gd name="T5" fmla="*/ 1150 h 1192"/>
                <a:gd name="T6" fmla="*/ 813 w 969"/>
                <a:gd name="T7" fmla="*/ 1085 h 1192"/>
                <a:gd name="T8" fmla="*/ 933 w 969"/>
                <a:gd name="T9" fmla="*/ 1055 h 1192"/>
                <a:gd name="T10" fmla="*/ 759 w 969"/>
                <a:gd name="T11" fmla="*/ 989 h 1192"/>
                <a:gd name="T12" fmla="*/ 556 w 969"/>
                <a:gd name="T13" fmla="*/ 953 h 1192"/>
                <a:gd name="T14" fmla="*/ 197 w 969"/>
                <a:gd name="T15" fmla="*/ 971 h 1192"/>
                <a:gd name="T16" fmla="*/ 299 w 969"/>
                <a:gd name="T17" fmla="*/ 893 h 1192"/>
                <a:gd name="T18" fmla="*/ 496 w 969"/>
                <a:gd name="T19" fmla="*/ 803 h 1192"/>
                <a:gd name="T20" fmla="*/ 694 w 969"/>
                <a:gd name="T21" fmla="*/ 671 h 1192"/>
                <a:gd name="T22" fmla="*/ 700 w 969"/>
                <a:gd name="T23" fmla="*/ 671 h 1192"/>
                <a:gd name="T24" fmla="*/ 712 w 969"/>
                <a:gd name="T25" fmla="*/ 665 h 1192"/>
                <a:gd name="T26" fmla="*/ 753 w 969"/>
                <a:gd name="T27" fmla="*/ 647 h 1192"/>
                <a:gd name="T28" fmla="*/ 777 w 969"/>
                <a:gd name="T29" fmla="*/ 641 h 1192"/>
                <a:gd name="T30" fmla="*/ 789 w 969"/>
                <a:gd name="T31" fmla="*/ 629 h 1192"/>
                <a:gd name="T32" fmla="*/ 795 w 969"/>
                <a:gd name="T33" fmla="*/ 617 h 1192"/>
                <a:gd name="T34" fmla="*/ 789 w 969"/>
                <a:gd name="T35" fmla="*/ 611 h 1192"/>
                <a:gd name="T36" fmla="*/ 783 w 969"/>
                <a:gd name="T37" fmla="*/ 599 h 1192"/>
                <a:gd name="T38" fmla="*/ 783 w 969"/>
                <a:gd name="T39" fmla="*/ 575 h 1192"/>
                <a:gd name="T40" fmla="*/ 795 w 969"/>
                <a:gd name="T41" fmla="*/ 545 h 1192"/>
                <a:gd name="T42" fmla="*/ 807 w 969"/>
                <a:gd name="T43" fmla="*/ 515 h 1192"/>
                <a:gd name="T44" fmla="*/ 825 w 969"/>
                <a:gd name="T45" fmla="*/ 485 h 1192"/>
                <a:gd name="T46" fmla="*/ 837 w 969"/>
                <a:gd name="T47" fmla="*/ 455 h 1192"/>
                <a:gd name="T48" fmla="*/ 843 w 969"/>
                <a:gd name="T49" fmla="*/ 437 h 1192"/>
                <a:gd name="T50" fmla="*/ 849 w 969"/>
                <a:gd name="T51" fmla="*/ 431 h 1192"/>
                <a:gd name="T52" fmla="*/ 849 w 969"/>
                <a:gd name="T53" fmla="*/ 347 h 1192"/>
                <a:gd name="T54" fmla="*/ 849 w 969"/>
                <a:gd name="T55" fmla="*/ 341 h 1192"/>
                <a:gd name="T56" fmla="*/ 855 w 969"/>
                <a:gd name="T57" fmla="*/ 335 h 1192"/>
                <a:gd name="T58" fmla="*/ 873 w 969"/>
                <a:gd name="T59" fmla="*/ 305 h 1192"/>
                <a:gd name="T60" fmla="*/ 885 w 969"/>
                <a:gd name="T61" fmla="*/ 269 h 1192"/>
                <a:gd name="T62" fmla="*/ 897 w 969"/>
                <a:gd name="T63" fmla="*/ 239 h 1192"/>
                <a:gd name="T64" fmla="*/ 903 w 969"/>
                <a:gd name="T65" fmla="*/ 227 h 1192"/>
                <a:gd name="T66" fmla="*/ 909 w 969"/>
                <a:gd name="T67" fmla="*/ 215 h 1192"/>
                <a:gd name="T68" fmla="*/ 927 w 969"/>
                <a:gd name="T69" fmla="*/ 173 h 1192"/>
                <a:gd name="T70" fmla="*/ 945 w 969"/>
                <a:gd name="T71" fmla="*/ 137 h 1192"/>
                <a:gd name="T72" fmla="*/ 951 w 969"/>
                <a:gd name="T73" fmla="*/ 125 h 1192"/>
                <a:gd name="T74" fmla="*/ 951 w 969"/>
                <a:gd name="T75" fmla="*/ 119 h 1192"/>
                <a:gd name="T76" fmla="*/ 969 w 969"/>
                <a:gd name="T77" fmla="*/ 0 h 1192"/>
                <a:gd name="T78" fmla="*/ 945 w 969"/>
                <a:gd name="T79" fmla="*/ 47 h 1192"/>
                <a:gd name="T80" fmla="*/ 783 w 969"/>
                <a:gd name="T81" fmla="*/ 113 h 1192"/>
                <a:gd name="T82" fmla="*/ 706 w 969"/>
                <a:gd name="T83" fmla="*/ 161 h 1192"/>
                <a:gd name="T84" fmla="*/ 460 w 969"/>
                <a:gd name="T85" fmla="*/ 233 h 1192"/>
                <a:gd name="T86" fmla="*/ 281 w 969"/>
                <a:gd name="T87" fmla="*/ 287 h 1192"/>
                <a:gd name="T88" fmla="*/ 173 w 969"/>
                <a:gd name="T89" fmla="*/ 293 h 1192"/>
                <a:gd name="T90" fmla="*/ 12 w 969"/>
                <a:gd name="T91" fmla="*/ 485 h 1192"/>
                <a:gd name="T92" fmla="*/ 0 w 969"/>
                <a:gd name="T93" fmla="*/ 509 h 1192"/>
                <a:gd name="T94" fmla="*/ 0 w 969"/>
                <a:gd name="T95" fmla="*/ 1186 h 1192"/>
                <a:gd name="T96" fmla="*/ 96 w 969"/>
                <a:gd name="T97" fmla="*/ 1180 h 1192"/>
                <a:gd name="T98" fmla="*/ 323 w 969"/>
                <a:gd name="T99" fmla="*/ 1186 h 1192"/>
                <a:gd name="T100" fmla="*/ 323 w 969"/>
                <a:gd name="T101" fmla="*/ 1186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>
                <a:solidFill>
                  <a:srgbClr val="FFFFFF"/>
                </a:solidFill>
                <a:latin typeface="Arial Black" pitchFamily="34" charset="0"/>
              </a:endParaRPr>
            </a:p>
          </p:txBody>
        </p:sp>
        <p:sp>
          <p:nvSpPr>
            <p:cNvPr id="102407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>
                <a:solidFill>
                  <a:srgbClr val="FFFFFF"/>
                </a:solidFill>
                <a:latin typeface="Arial Black" pitchFamily="34" charset="0"/>
              </a:endParaRPr>
            </a:p>
          </p:txBody>
        </p:sp>
        <p:sp>
          <p:nvSpPr>
            <p:cNvPr id="102408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34 w 2176"/>
                <a:gd name="T1" fmla="*/ 767 h 1505"/>
                <a:gd name="T2" fmla="*/ 1190 w 2176"/>
                <a:gd name="T3" fmla="*/ 1235 h 1505"/>
                <a:gd name="T4" fmla="*/ 956 w 2176"/>
                <a:gd name="T5" fmla="*/ 1193 h 1505"/>
                <a:gd name="T6" fmla="*/ 723 w 2176"/>
                <a:gd name="T7" fmla="*/ 1127 h 1505"/>
                <a:gd name="T8" fmla="*/ 442 w 2176"/>
                <a:gd name="T9" fmla="*/ 1109 h 1505"/>
                <a:gd name="T10" fmla="*/ 0 w 2176"/>
                <a:gd name="T11" fmla="*/ 1079 h 1505"/>
                <a:gd name="T12" fmla="*/ 30 w 2176"/>
                <a:gd name="T13" fmla="*/ 1115 h 1505"/>
                <a:gd name="T14" fmla="*/ 496 w 2176"/>
                <a:gd name="T15" fmla="*/ 1133 h 1505"/>
                <a:gd name="T16" fmla="*/ 777 w 2176"/>
                <a:gd name="T17" fmla="*/ 1187 h 1505"/>
                <a:gd name="T18" fmla="*/ 1130 w 2176"/>
                <a:gd name="T19" fmla="*/ 1301 h 1505"/>
                <a:gd name="T20" fmla="*/ 1070 w 2176"/>
                <a:gd name="T21" fmla="*/ 1319 h 1505"/>
                <a:gd name="T22" fmla="*/ 711 w 2176"/>
                <a:gd name="T23" fmla="*/ 1505 h 1505"/>
                <a:gd name="T24" fmla="*/ 765 w 2176"/>
                <a:gd name="T25" fmla="*/ 1481 h 1505"/>
                <a:gd name="T26" fmla="*/ 861 w 2176"/>
                <a:gd name="T27" fmla="*/ 1439 h 1505"/>
                <a:gd name="T28" fmla="*/ 1022 w 2176"/>
                <a:gd name="T29" fmla="*/ 1355 h 1505"/>
                <a:gd name="T30" fmla="*/ 1214 w 2176"/>
                <a:gd name="T31" fmla="*/ 1295 h 1505"/>
                <a:gd name="T32" fmla="*/ 1267 w 2176"/>
                <a:gd name="T33" fmla="*/ 1223 h 1505"/>
                <a:gd name="T34" fmla="*/ 1632 w 2176"/>
                <a:gd name="T35" fmla="*/ 1043 h 1505"/>
                <a:gd name="T36" fmla="*/ 1931 w 2176"/>
                <a:gd name="T37" fmla="*/ 953 h 1505"/>
                <a:gd name="T38" fmla="*/ 2176 w 2176"/>
                <a:gd name="T39" fmla="*/ 821 h 1505"/>
                <a:gd name="T40" fmla="*/ 1961 w 2176"/>
                <a:gd name="T41" fmla="*/ 911 h 1505"/>
                <a:gd name="T42" fmla="*/ 1656 w 2176"/>
                <a:gd name="T43" fmla="*/ 989 h 1505"/>
                <a:gd name="T44" fmla="*/ 1339 w 2176"/>
                <a:gd name="T45" fmla="*/ 1151 h 1505"/>
                <a:gd name="T46" fmla="*/ 1501 w 2176"/>
                <a:gd name="T47" fmla="*/ 905 h 1505"/>
                <a:gd name="T48" fmla="*/ 1620 w 2176"/>
                <a:gd name="T49" fmla="*/ 545 h 1505"/>
                <a:gd name="T50" fmla="*/ 1740 w 2176"/>
                <a:gd name="T51" fmla="*/ 372 h 1505"/>
                <a:gd name="T52" fmla="*/ 1979 w 2176"/>
                <a:gd name="T53" fmla="*/ 60 h 1505"/>
                <a:gd name="T54" fmla="*/ 2003 w 2176"/>
                <a:gd name="T55" fmla="*/ 0 h 1505"/>
                <a:gd name="T56" fmla="*/ 1973 w 2176"/>
                <a:gd name="T57" fmla="*/ 0 h 1505"/>
                <a:gd name="T58" fmla="*/ 1596 w 2176"/>
                <a:gd name="T59" fmla="*/ 480 h 1505"/>
                <a:gd name="T60" fmla="*/ 1477 w 2176"/>
                <a:gd name="T61" fmla="*/ 887 h 1505"/>
                <a:gd name="T62" fmla="*/ 1255 w 2176"/>
                <a:gd name="T63" fmla="*/ 1175 h 1505"/>
                <a:gd name="T64" fmla="*/ 1130 w 2176"/>
                <a:gd name="T65" fmla="*/ 905 h 1505"/>
                <a:gd name="T66" fmla="*/ 1010 w 2176"/>
                <a:gd name="T67" fmla="*/ 540 h 1505"/>
                <a:gd name="T68" fmla="*/ 885 w 2176"/>
                <a:gd name="T69" fmla="*/ 222 h 1505"/>
                <a:gd name="T70" fmla="*/ 789 w 2176"/>
                <a:gd name="T71" fmla="*/ 0 h 1505"/>
                <a:gd name="T72" fmla="*/ 753 w 2176"/>
                <a:gd name="T73" fmla="*/ 0 h 1505"/>
                <a:gd name="T74" fmla="*/ 903 w 2176"/>
                <a:gd name="T75" fmla="*/ 354 h 1505"/>
                <a:gd name="T76" fmla="*/ 1034 w 2176"/>
                <a:gd name="T77" fmla="*/ 767 h 1505"/>
                <a:gd name="T78" fmla="*/ 1034 w 2176"/>
                <a:gd name="T79" fmla="*/ 767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>
                <a:solidFill>
                  <a:srgbClr val="FFFFFF"/>
                </a:solidFill>
                <a:latin typeface="Arial Black" pitchFamily="34" charset="0"/>
              </a:endParaRPr>
            </a:p>
          </p:txBody>
        </p:sp>
        <p:sp>
          <p:nvSpPr>
            <p:cNvPr id="102409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1 w 813"/>
                <a:gd name="T1" fmla="*/ 564 h 804"/>
                <a:gd name="T2" fmla="*/ 329 w 813"/>
                <a:gd name="T3" fmla="*/ 438 h 804"/>
                <a:gd name="T4" fmla="*/ 646 w 813"/>
                <a:gd name="T5" fmla="*/ 216 h 804"/>
                <a:gd name="T6" fmla="*/ 813 w 813"/>
                <a:gd name="T7" fmla="*/ 0 h 804"/>
                <a:gd name="T8" fmla="*/ 676 w 813"/>
                <a:gd name="T9" fmla="*/ 150 h 804"/>
                <a:gd name="T10" fmla="*/ 144 w 813"/>
                <a:gd name="T11" fmla="*/ 504 h 804"/>
                <a:gd name="T12" fmla="*/ 0 w 813"/>
                <a:gd name="T13" fmla="*/ 732 h 804"/>
                <a:gd name="T14" fmla="*/ 0 w 813"/>
                <a:gd name="T15" fmla="*/ 804 h 804"/>
                <a:gd name="T16" fmla="*/ 161 w 813"/>
                <a:gd name="T17" fmla="*/ 564 h 804"/>
                <a:gd name="T18" fmla="*/ 161 w 813"/>
                <a:gd name="T19" fmla="*/ 564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>
                <a:solidFill>
                  <a:srgbClr val="FFFFFF"/>
                </a:solidFill>
                <a:latin typeface="Arial Black" pitchFamily="34" charset="0"/>
              </a:endParaRPr>
            </a:p>
          </p:txBody>
        </p:sp>
        <p:sp>
          <p:nvSpPr>
            <p:cNvPr id="102410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0 w 759"/>
                <a:gd name="T1" fmla="*/ 66 h 107"/>
                <a:gd name="T2" fmla="*/ 759 w 759"/>
                <a:gd name="T3" fmla="*/ 0 h 107"/>
                <a:gd name="T4" fmla="*/ 496 w 759"/>
                <a:gd name="T5" fmla="*/ 36 h 107"/>
                <a:gd name="T6" fmla="*/ 138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0 w 759"/>
                <a:gd name="T15" fmla="*/ 66 h 107"/>
                <a:gd name="T16" fmla="*/ 460 w 759"/>
                <a:gd name="T17" fmla="*/ 6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>
                <a:solidFill>
                  <a:srgbClr val="FFFFFF"/>
                </a:solidFill>
                <a:latin typeface="Arial Black" pitchFamily="34" charset="0"/>
              </a:endParaRPr>
            </a:p>
          </p:txBody>
        </p:sp>
        <p:sp>
          <p:nvSpPr>
            <p:cNvPr id="102411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87 w 3169"/>
                <a:gd name="T1" fmla="*/ 239 h 743"/>
                <a:gd name="T2" fmla="*/ 1734 w 3169"/>
                <a:gd name="T3" fmla="*/ 233 h 743"/>
                <a:gd name="T4" fmla="*/ 2087 w 3169"/>
                <a:gd name="T5" fmla="*/ 251 h 743"/>
                <a:gd name="T6" fmla="*/ 2505 w 3169"/>
                <a:gd name="T7" fmla="*/ 233 h 743"/>
                <a:gd name="T8" fmla="*/ 3169 w 3169"/>
                <a:gd name="T9" fmla="*/ 204 h 743"/>
                <a:gd name="T10" fmla="*/ 3115 w 3169"/>
                <a:gd name="T11" fmla="*/ 186 h 743"/>
                <a:gd name="T12" fmla="*/ 2422 w 3169"/>
                <a:gd name="T13" fmla="*/ 221 h 743"/>
                <a:gd name="T14" fmla="*/ 2003 w 3169"/>
                <a:gd name="T15" fmla="*/ 221 h 743"/>
                <a:gd name="T16" fmla="*/ 1459 w 3169"/>
                <a:gd name="T17" fmla="*/ 186 h 743"/>
                <a:gd name="T18" fmla="*/ 1543 w 3169"/>
                <a:gd name="T19" fmla="*/ 168 h 743"/>
                <a:gd name="T20" fmla="*/ 2039 w 3169"/>
                <a:gd name="T21" fmla="*/ 0 h 743"/>
                <a:gd name="T22" fmla="*/ 1961 w 3169"/>
                <a:gd name="T23" fmla="*/ 24 h 743"/>
                <a:gd name="T24" fmla="*/ 1836 w 3169"/>
                <a:gd name="T25" fmla="*/ 66 h 743"/>
                <a:gd name="T26" fmla="*/ 1602 w 3169"/>
                <a:gd name="T27" fmla="*/ 138 h 743"/>
                <a:gd name="T28" fmla="*/ 1339 w 3169"/>
                <a:gd name="T29" fmla="*/ 198 h 743"/>
                <a:gd name="T30" fmla="*/ 1268 w 3169"/>
                <a:gd name="T31" fmla="*/ 251 h 743"/>
                <a:gd name="T32" fmla="*/ 765 w 3169"/>
                <a:gd name="T33" fmla="*/ 413 h 743"/>
                <a:gd name="T34" fmla="*/ 335 w 3169"/>
                <a:gd name="T35" fmla="*/ 503 h 743"/>
                <a:gd name="T36" fmla="*/ 0 w 3169"/>
                <a:gd name="T37" fmla="*/ 617 h 743"/>
                <a:gd name="T38" fmla="*/ 299 w 3169"/>
                <a:gd name="T39" fmla="*/ 539 h 743"/>
                <a:gd name="T40" fmla="*/ 735 w 3169"/>
                <a:gd name="T41" fmla="*/ 449 h 743"/>
                <a:gd name="T42" fmla="*/ 1178 w 3169"/>
                <a:gd name="T43" fmla="*/ 311 h 743"/>
                <a:gd name="T44" fmla="*/ 981 w 3169"/>
                <a:gd name="T45" fmla="*/ 491 h 743"/>
                <a:gd name="T46" fmla="*/ 867 w 3169"/>
                <a:gd name="T47" fmla="*/ 743 h 743"/>
                <a:gd name="T48" fmla="*/ 861 w 3169"/>
                <a:gd name="T49" fmla="*/ 743 h 743"/>
                <a:gd name="T50" fmla="*/ 933 w 3169"/>
                <a:gd name="T51" fmla="*/ 743 h 743"/>
                <a:gd name="T52" fmla="*/ 1022 w 3169"/>
                <a:gd name="T53" fmla="*/ 497 h 743"/>
                <a:gd name="T54" fmla="*/ 1297 w 3169"/>
                <a:gd name="T55" fmla="*/ 281 h 743"/>
                <a:gd name="T56" fmla="*/ 1531 w 3169"/>
                <a:gd name="T57" fmla="*/ 449 h 743"/>
                <a:gd name="T58" fmla="*/ 1770 w 3169"/>
                <a:gd name="T59" fmla="*/ 677 h 743"/>
                <a:gd name="T60" fmla="*/ 1854 w 3169"/>
                <a:gd name="T61" fmla="*/ 743 h 743"/>
                <a:gd name="T62" fmla="*/ 1919 w 3169"/>
                <a:gd name="T63" fmla="*/ 743 h 743"/>
                <a:gd name="T64" fmla="*/ 1692 w 3169"/>
                <a:gd name="T65" fmla="*/ 527 h 743"/>
                <a:gd name="T66" fmla="*/ 1387 w 3169"/>
                <a:gd name="T67" fmla="*/ 239 h 743"/>
                <a:gd name="T68" fmla="*/ 1387 w 3169"/>
                <a:gd name="T69" fmla="*/ 239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>
                <a:solidFill>
                  <a:srgbClr val="FFFFFF"/>
                </a:solidFill>
                <a:latin typeface="Arial Black" pitchFamily="34" charset="0"/>
              </a:endParaRPr>
            </a:p>
          </p:txBody>
        </p:sp>
        <p:sp>
          <p:nvSpPr>
            <p:cNvPr id="102412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>
                <a:solidFill>
                  <a:srgbClr val="FFFFFF"/>
                </a:solidFill>
                <a:latin typeface="Arial Black" pitchFamily="34" charset="0"/>
              </a:endParaRPr>
            </a:p>
          </p:txBody>
        </p:sp>
        <p:sp>
          <p:nvSpPr>
            <p:cNvPr id="102413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>
                <a:solidFill>
                  <a:srgbClr val="FFFFFF"/>
                </a:solidFill>
                <a:latin typeface="Arial Black" pitchFamily="34" charset="0"/>
              </a:endParaRPr>
            </a:p>
          </p:txBody>
        </p:sp>
        <p:sp>
          <p:nvSpPr>
            <p:cNvPr id="102414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>
                <a:solidFill>
                  <a:srgbClr val="FFFFFF"/>
                </a:solidFill>
                <a:latin typeface="Arial Black" pitchFamily="34" charset="0"/>
              </a:endParaRPr>
            </a:p>
          </p:txBody>
        </p:sp>
        <p:sp>
          <p:nvSpPr>
            <p:cNvPr id="102415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>
                <a:solidFill>
                  <a:srgbClr val="FFFFFF"/>
                </a:solidFill>
                <a:latin typeface="Arial Black" pitchFamily="34" charset="0"/>
              </a:endParaRPr>
            </a:p>
          </p:txBody>
        </p:sp>
        <p:sp>
          <p:nvSpPr>
            <p:cNvPr id="102416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>
                <a:solidFill>
                  <a:srgbClr val="FFFFFF"/>
                </a:solidFill>
                <a:latin typeface="Arial Black" pitchFamily="34" charset="0"/>
              </a:endParaRPr>
            </a:p>
          </p:txBody>
        </p:sp>
        <p:sp>
          <p:nvSpPr>
            <p:cNvPr id="102417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>
                <a:solidFill>
                  <a:srgbClr val="FFFFFF"/>
                </a:solidFill>
                <a:latin typeface="Arial Black" pitchFamily="34" charset="0"/>
              </a:endParaRPr>
            </a:p>
          </p:txBody>
        </p:sp>
        <p:sp>
          <p:nvSpPr>
            <p:cNvPr id="102418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>
                <a:solidFill>
                  <a:srgbClr val="FFFFFF"/>
                </a:solidFill>
                <a:latin typeface="Arial Black" pitchFamily="34" charset="0"/>
              </a:endParaRPr>
            </a:p>
          </p:txBody>
        </p:sp>
        <p:sp>
          <p:nvSpPr>
            <p:cNvPr id="102419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>
                <a:solidFill>
                  <a:srgbClr val="FFFFFF"/>
                </a:solidFill>
                <a:latin typeface="Arial Black" pitchFamily="34" charset="0"/>
              </a:endParaRPr>
            </a:p>
          </p:txBody>
        </p:sp>
        <p:sp>
          <p:nvSpPr>
            <p:cNvPr id="102420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42 w 2153"/>
                <a:gd name="T1" fmla="*/ 851 h 1930"/>
                <a:gd name="T2" fmla="*/ 1937 w 2153"/>
                <a:gd name="T3" fmla="*/ 1019 h 1930"/>
                <a:gd name="T4" fmla="*/ 2051 w 2153"/>
                <a:gd name="T5" fmla="*/ 1168 h 1930"/>
                <a:gd name="T6" fmla="*/ 2117 w 2153"/>
                <a:gd name="T7" fmla="*/ 1246 h 1930"/>
                <a:gd name="T8" fmla="*/ 2153 w 2153"/>
                <a:gd name="T9" fmla="*/ 1294 h 1930"/>
                <a:gd name="T10" fmla="*/ 1889 w 2153"/>
                <a:gd name="T11" fmla="*/ 977 h 1930"/>
                <a:gd name="T12" fmla="*/ 1860 w 2153"/>
                <a:gd name="T13" fmla="*/ 929 h 1930"/>
                <a:gd name="T14" fmla="*/ 1782 w 2153"/>
                <a:gd name="T15" fmla="*/ 1240 h 1930"/>
                <a:gd name="T16" fmla="*/ 1770 w 2153"/>
                <a:gd name="T17" fmla="*/ 1486 h 1930"/>
                <a:gd name="T18" fmla="*/ 1818 w 2153"/>
                <a:gd name="T19" fmla="*/ 1906 h 1930"/>
                <a:gd name="T20" fmla="*/ 1788 w 2153"/>
                <a:gd name="T21" fmla="*/ 1930 h 1930"/>
                <a:gd name="T22" fmla="*/ 1746 w 2153"/>
                <a:gd name="T23" fmla="*/ 1534 h 1930"/>
                <a:gd name="T24" fmla="*/ 1728 w 2153"/>
                <a:gd name="T25" fmla="*/ 1288 h 1930"/>
                <a:gd name="T26" fmla="*/ 1764 w 2153"/>
                <a:gd name="T27" fmla="*/ 1085 h 1930"/>
                <a:gd name="T28" fmla="*/ 1770 w 2153"/>
                <a:gd name="T29" fmla="*/ 875 h 1930"/>
                <a:gd name="T30" fmla="*/ 1268 w 2153"/>
                <a:gd name="T31" fmla="*/ 1007 h 1930"/>
                <a:gd name="T32" fmla="*/ 825 w 2153"/>
                <a:gd name="T33" fmla="*/ 1132 h 1930"/>
                <a:gd name="T34" fmla="*/ 323 w 2153"/>
                <a:gd name="T35" fmla="*/ 1312 h 1930"/>
                <a:gd name="T36" fmla="*/ 18 w 2153"/>
                <a:gd name="T37" fmla="*/ 1420 h 1930"/>
                <a:gd name="T38" fmla="*/ 311 w 2153"/>
                <a:gd name="T39" fmla="*/ 1282 h 1930"/>
                <a:gd name="T40" fmla="*/ 682 w 2153"/>
                <a:gd name="T41" fmla="*/ 1144 h 1930"/>
                <a:gd name="T42" fmla="*/ 1022 w 2153"/>
                <a:gd name="T43" fmla="*/ 1037 h 1930"/>
                <a:gd name="T44" fmla="*/ 1411 w 2153"/>
                <a:gd name="T45" fmla="*/ 929 h 1930"/>
                <a:gd name="T46" fmla="*/ 1692 w 2153"/>
                <a:gd name="T47" fmla="*/ 815 h 1930"/>
                <a:gd name="T48" fmla="*/ 1333 w 2153"/>
                <a:gd name="T49" fmla="*/ 623 h 1930"/>
                <a:gd name="T50" fmla="*/ 861 w 2153"/>
                <a:gd name="T51" fmla="*/ 515 h 1930"/>
                <a:gd name="T52" fmla="*/ 227 w 2153"/>
                <a:gd name="T53" fmla="*/ 161 h 1930"/>
                <a:gd name="T54" fmla="*/ 0 w 2153"/>
                <a:gd name="T55" fmla="*/ 83 h 1930"/>
                <a:gd name="T56" fmla="*/ 329 w 2153"/>
                <a:gd name="T57" fmla="*/ 179 h 1930"/>
                <a:gd name="T58" fmla="*/ 712 w 2153"/>
                <a:gd name="T59" fmla="*/ 383 h 1930"/>
                <a:gd name="T60" fmla="*/ 933 w 2153"/>
                <a:gd name="T61" fmla="*/ 491 h 1930"/>
                <a:gd name="T62" fmla="*/ 1351 w 2153"/>
                <a:gd name="T63" fmla="*/ 593 h 1930"/>
                <a:gd name="T64" fmla="*/ 1650 w 2153"/>
                <a:gd name="T65" fmla="*/ 743 h 1930"/>
                <a:gd name="T66" fmla="*/ 1423 w 2153"/>
                <a:gd name="T67" fmla="*/ 461 h 1930"/>
                <a:gd name="T68" fmla="*/ 1286 w 2153"/>
                <a:gd name="T69" fmla="*/ 191 h 1930"/>
                <a:gd name="T70" fmla="*/ 1154 w 2153"/>
                <a:gd name="T71" fmla="*/ 0 h 1930"/>
                <a:gd name="T72" fmla="*/ 1339 w 2153"/>
                <a:gd name="T73" fmla="*/ 215 h 1930"/>
                <a:gd name="T74" fmla="*/ 1489 w 2153"/>
                <a:gd name="T75" fmla="*/ 485 h 1930"/>
                <a:gd name="T76" fmla="*/ 1746 w 2153"/>
                <a:gd name="T77" fmla="*/ 803 h 1930"/>
                <a:gd name="T78" fmla="*/ 1842 w 2153"/>
                <a:gd name="T79" fmla="*/ 851 h 1930"/>
                <a:gd name="T80" fmla="*/ 1842 w 2153"/>
                <a:gd name="T81" fmla="*/ 851 h 1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>
                <a:solidFill>
                  <a:srgbClr val="FFFFFF"/>
                </a:solidFill>
                <a:latin typeface="Arial Black" pitchFamily="34" charset="0"/>
              </a:endParaRPr>
            </a:p>
          </p:txBody>
        </p:sp>
      </p:grpSp>
      <p:sp>
        <p:nvSpPr>
          <p:cNvPr id="102421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b-NO" smtClean="0"/>
              <a:t>Klikk for å redigere tittelstil</a:t>
            </a:r>
          </a:p>
        </p:txBody>
      </p:sp>
      <p:sp>
        <p:nvSpPr>
          <p:cNvPr id="102422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</a:p>
        </p:txBody>
      </p:sp>
      <p:sp>
        <p:nvSpPr>
          <p:cNvPr id="102423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nb-NO">
              <a:solidFill>
                <a:srgbClr val="FFFFFF"/>
              </a:solidFill>
            </a:endParaRPr>
          </a:p>
        </p:txBody>
      </p:sp>
      <p:sp>
        <p:nvSpPr>
          <p:cNvPr id="102424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nb-NO">
              <a:solidFill>
                <a:srgbClr val="FFFFFF"/>
              </a:solidFill>
            </a:endParaRPr>
          </a:p>
        </p:txBody>
      </p:sp>
      <p:sp>
        <p:nvSpPr>
          <p:cNvPr id="102425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265AA91-A4B2-48CD-A869-6BBDD44D2F8C}" type="slidenum">
              <a:rPr lang="nb-NO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877037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354" name="Group 2"/>
          <p:cNvGrpSpPr>
            <a:grpSpLocks/>
          </p:cNvGrpSpPr>
          <p:nvPr/>
        </p:nvGrpSpPr>
        <p:grpSpPr bwMode="auto">
          <a:xfrm>
            <a:off x="6303963" y="0"/>
            <a:ext cx="2840037" cy="3254375"/>
            <a:chOff x="3115" y="0"/>
            <a:chExt cx="2170" cy="2486"/>
          </a:xfrm>
        </p:grpSpPr>
        <p:grpSp>
          <p:nvGrpSpPr>
            <p:cNvPr id="100355" name="Group 3"/>
            <p:cNvGrpSpPr>
              <a:grpSpLocks/>
            </p:cNvGrpSpPr>
            <p:nvPr/>
          </p:nvGrpSpPr>
          <p:grpSpPr bwMode="auto">
            <a:xfrm>
              <a:off x="4080" y="1910"/>
              <a:ext cx="768" cy="576"/>
              <a:chOff x="0" y="0"/>
              <a:chExt cx="768" cy="576"/>
            </a:xfrm>
          </p:grpSpPr>
          <p:sp>
            <p:nvSpPr>
              <p:cNvPr id="100356" name="Oval 4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>
                  <a:solidFill>
                    <a:srgbClr val="FFCC00"/>
                  </a:solidFill>
                </a:endParaRPr>
              </a:p>
            </p:txBody>
          </p:sp>
          <p:sp>
            <p:nvSpPr>
              <p:cNvPr id="100357" name="Oval 5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>
                  <a:solidFill>
                    <a:srgbClr val="FFCC00"/>
                  </a:solidFill>
                </a:endParaRPr>
              </a:p>
            </p:txBody>
          </p:sp>
        </p:grpSp>
        <p:grpSp>
          <p:nvGrpSpPr>
            <p:cNvPr id="100358" name="Group 6"/>
            <p:cNvGrpSpPr>
              <a:grpSpLocks/>
            </p:cNvGrpSpPr>
            <p:nvPr/>
          </p:nvGrpSpPr>
          <p:grpSpPr bwMode="auto">
            <a:xfrm>
              <a:off x="4257" y="1103"/>
              <a:ext cx="768" cy="576"/>
              <a:chOff x="0" y="0"/>
              <a:chExt cx="768" cy="576"/>
            </a:xfrm>
          </p:grpSpPr>
          <p:sp>
            <p:nvSpPr>
              <p:cNvPr id="100359" name="Oval 7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>
                  <a:solidFill>
                    <a:srgbClr val="FFCC00"/>
                  </a:solidFill>
                </a:endParaRPr>
              </a:p>
            </p:txBody>
          </p:sp>
          <p:sp>
            <p:nvSpPr>
              <p:cNvPr id="100360" name="Oval 8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>
                  <a:solidFill>
                    <a:srgbClr val="FFCC00"/>
                  </a:solidFill>
                </a:endParaRPr>
              </a:p>
            </p:txBody>
          </p:sp>
        </p:grpSp>
        <p:grpSp>
          <p:nvGrpSpPr>
            <p:cNvPr id="100361" name="Group 9"/>
            <p:cNvGrpSpPr>
              <a:grpSpLocks/>
            </p:cNvGrpSpPr>
            <p:nvPr/>
          </p:nvGrpSpPr>
          <p:grpSpPr bwMode="auto">
            <a:xfrm>
              <a:off x="3134" y="0"/>
              <a:ext cx="768" cy="576"/>
              <a:chOff x="0" y="0"/>
              <a:chExt cx="768" cy="576"/>
            </a:xfrm>
          </p:grpSpPr>
          <p:sp>
            <p:nvSpPr>
              <p:cNvPr id="100362" name="Oval 10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>
                  <a:solidFill>
                    <a:srgbClr val="FFCC00"/>
                  </a:solidFill>
                </a:endParaRPr>
              </a:p>
            </p:txBody>
          </p:sp>
          <p:sp>
            <p:nvSpPr>
              <p:cNvPr id="100363" name="Oval 11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>
                  <a:solidFill>
                    <a:srgbClr val="FFCC00"/>
                  </a:solidFill>
                </a:endParaRPr>
              </a:p>
            </p:txBody>
          </p:sp>
        </p:grpSp>
        <p:grpSp>
          <p:nvGrpSpPr>
            <p:cNvPr id="100364" name="Group 12"/>
            <p:cNvGrpSpPr>
              <a:grpSpLocks/>
            </p:cNvGrpSpPr>
            <p:nvPr/>
          </p:nvGrpSpPr>
          <p:grpSpPr bwMode="auto">
            <a:xfrm>
              <a:off x="3115" y="0"/>
              <a:ext cx="2170" cy="1702"/>
              <a:chOff x="3115" y="0"/>
              <a:chExt cx="2170" cy="1702"/>
            </a:xfrm>
          </p:grpSpPr>
          <p:grpSp>
            <p:nvGrpSpPr>
              <p:cNvPr id="100365" name="Group 13"/>
              <p:cNvGrpSpPr>
                <a:grpSpLocks/>
              </p:cNvGrpSpPr>
              <p:nvPr/>
            </p:nvGrpSpPr>
            <p:grpSpPr bwMode="auto">
              <a:xfrm>
                <a:off x="3640" y="308"/>
                <a:ext cx="1145" cy="844"/>
                <a:chOff x="1265" y="814"/>
                <a:chExt cx="2919" cy="2151"/>
              </a:xfrm>
            </p:grpSpPr>
            <p:sp>
              <p:nvSpPr>
                <p:cNvPr id="100366" name="Oval 14"/>
                <p:cNvSpPr>
                  <a:spLocks noChangeArrowheads="1"/>
                </p:cNvSpPr>
                <p:nvPr/>
              </p:nvSpPr>
              <p:spPr bwMode="hidden">
                <a:xfrm>
                  <a:off x="1265" y="814"/>
                  <a:ext cx="2919" cy="2151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2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nb-NO">
                    <a:solidFill>
                      <a:srgbClr val="FFCC00"/>
                    </a:solidFill>
                  </a:endParaRPr>
                </a:p>
              </p:txBody>
            </p:sp>
            <p:sp>
              <p:nvSpPr>
                <p:cNvPr id="100367" name="Oval 15"/>
                <p:cNvSpPr>
                  <a:spLocks noChangeArrowheads="1"/>
                </p:cNvSpPr>
                <p:nvPr/>
              </p:nvSpPr>
              <p:spPr bwMode="hidden">
                <a:xfrm>
                  <a:off x="2380" y="1601"/>
                  <a:ext cx="579" cy="406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nb-NO">
                    <a:solidFill>
                      <a:srgbClr val="FFCC00"/>
                    </a:solidFill>
                  </a:endParaRPr>
                </a:p>
              </p:txBody>
            </p:sp>
          </p:grpSp>
          <p:grpSp>
            <p:nvGrpSpPr>
              <p:cNvPr id="100368" name="Group 16"/>
              <p:cNvGrpSpPr>
                <a:grpSpLocks/>
              </p:cNvGrpSpPr>
              <p:nvPr/>
            </p:nvGrpSpPr>
            <p:grpSpPr bwMode="auto">
              <a:xfrm>
                <a:off x="3115" y="0"/>
                <a:ext cx="2145" cy="1702"/>
                <a:chOff x="3115" y="0"/>
                <a:chExt cx="2145" cy="1702"/>
              </a:xfrm>
            </p:grpSpPr>
            <p:grpSp>
              <p:nvGrpSpPr>
                <p:cNvPr id="100369" name="Group 17"/>
                <p:cNvGrpSpPr>
                  <a:grpSpLocks/>
                </p:cNvGrpSpPr>
                <p:nvPr/>
              </p:nvGrpSpPr>
              <p:grpSpPr bwMode="auto">
                <a:xfrm>
                  <a:off x="4505" y="589"/>
                  <a:ext cx="493" cy="912"/>
                  <a:chOff x="3471" y="1530"/>
                  <a:chExt cx="1258" cy="2327"/>
                </a:xfrm>
              </p:grpSpPr>
              <p:sp>
                <p:nvSpPr>
                  <p:cNvPr id="100370" name="Freeform 18"/>
                  <p:cNvSpPr>
                    <a:spLocks/>
                  </p:cNvSpPr>
                  <p:nvPr/>
                </p:nvSpPr>
                <p:spPr bwMode="hidden">
                  <a:xfrm rot="2711884">
                    <a:off x="2765" y="2236"/>
                    <a:ext cx="1724" cy="312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  <p:sp>
                <p:nvSpPr>
                  <p:cNvPr id="100371" name="Freeform 19"/>
                  <p:cNvSpPr>
                    <a:spLocks/>
                  </p:cNvSpPr>
                  <p:nvPr/>
                </p:nvSpPr>
                <p:spPr bwMode="hidden">
                  <a:xfrm rot="2711884">
                    <a:off x="4021" y="3150"/>
                    <a:ext cx="925" cy="490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</p:grpSp>
            <p:grpSp>
              <p:nvGrpSpPr>
                <p:cNvPr id="100372" name="Group 20"/>
                <p:cNvGrpSpPr>
                  <a:grpSpLocks/>
                </p:cNvGrpSpPr>
                <p:nvPr/>
              </p:nvGrpSpPr>
              <p:grpSpPr bwMode="auto">
                <a:xfrm>
                  <a:off x="4267" y="781"/>
                  <a:ext cx="966" cy="522"/>
                  <a:chOff x="2864" y="2019"/>
                  <a:chExt cx="2463" cy="1332"/>
                </a:xfrm>
              </p:grpSpPr>
              <p:sp>
                <p:nvSpPr>
                  <p:cNvPr id="100373" name="Freeform 21"/>
                  <p:cNvSpPr>
                    <a:spLocks/>
                  </p:cNvSpPr>
                  <p:nvPr/>
                </p:nvSpPr>
                <p:spPr bwMode="hidden">
                  <a:xfrm rot="2104081">
                    <a:off x="2864" y="2019"/>
                    <a:ext cx="1814" cy="347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  <p:sp>
                <p:nvSpPr>
                  <p:cNvPr id="100374" name="Freeform 22"/>
                  <p:cNvSpPr>
                    <a:spLocks/>
                  </p:cNvSpPr>
                  <p:nvPr/>
                </p:nvSpPr>
                <p:spPr bwMode="hidden">
                  <a:xfrm rot="2104081">
                    <a:off x="4353" y="2806"/>
                    <a:ext cx="974" cy="545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</p:grpSp>
            <p:grpSp>
              <p:nvGrpSpPr>
                <p:cNvPr id="100375" name="Group 23"/>
                <p:cNvGrpSpPr>
                  <a:grpSpLocks/>
                </p:cNvGrpSpPr>
                <p:nvPr/>
              </p:nvGrpSpPr>
              <p:grpSpPr bwMode="auto">
                <a:xfrm>
                  <a:off x="4280" y="707"/>
                  <a:ext cx="971" cy="417"/>
                  <a:chOff x="2897" y="1832"/>
                  <a:chExt cx="2477" cy="1064"/>
                </a:xfrm>
              </p:grpSpPr>
              <p:sp>
                <p:nvSpPr>
                  <p:cNvPr id="100376" name="Freeform 24"/>
                  <p:cNvSpPr>
                    <a:spLocks/>
                  </p:cNvSpPr>
                  <p:nvPr/>
                </p:nvSpPr>
                <p:spPr bwMode="hidden">
                  <a:xfrm rot="1582915">
                    <a:off x="2897" y="1832"/>
                    <a:ext cx="1736" cy="304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  <p:sp>
                <p:nvSpPr>
                  <p:cNvPr id="100377" name="Freeform 25"/>
                  <p:cNvSpPr>
                    <a:spLocks/>
                  </p:cNvSpPr>
                  <p:nvPr/>
                </p:nvSpPr>
                <p:spPr bwMode="hidden">
                  <a:xfrm rot="1582915">
                    <a:off x="4442" y="2420"/>
                    <a:ext cx="932" cy="476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</p:grpSp>
            <p:grpSp>
              <p:nvGrpSpPr>
                <p:cNvPr id="100378" name="Group 26"/>
                <p:cNvGrpSpPr>
                  <a:grpSpLocks/>
                </p:cNvGrpSpPr>
                <p:nvPr/>
              </p:nvGrpSpPr>
              <p:grpSpPr bwMode="auto">
                <a:xfrm>
                  <a:off x="4291" y="630"/>
                  <a:ext cx="969" cy="364"/>
                  <a:chOff x="2924" y="1636"/>
                  <a:chExt cx="2472" cy="927"/>
                </a:xfrm>
              </p:grpSpPr>
              <p:sp>
                <p:nvSpPr>
                  <p:cNvPr id="100379" name="Freeform 27"/>
                  <p:cNvSpPr>
                    <a:spLocks/>
                  </p:cNvSpPr>
                  <p:nvPr/>
                </p:nvSpPr>
                <p:spPr bwMode="hidden">
                  <a:xfrm rot="1080363">
                    <a:off x="2924" y="1636"/>
                    <a:ext cx="1677" cy="335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  <p:sp>
                <p:nvSpPr>
                  <p:cNvPr id="100380" name="Freeform 28"/>
                  <p:cNvSpPr>
                    <a:spLocks/>
                  </p:cNvSpPr>
                  <p:nvPr/>
                </p:nvSpPr>
                <p:spPr bwMode="hidden">
                  <a:xfrm rot="1080363">
                    <a:off x="4495" y="2037"/>
                    <a:ext cx="901" cy="526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</p:grpSp>
            <p:grpSp>
              <p:nvGrpSpPr>
                <p:cNvPr id="100381" name="Group 29"/>
                <p:cNvGrpSpPr>
                  <a:grpSpLocks/>
                </p:cNvGrpSpPr>
                <p:nvPr/>
              </p:nvGrpSpPr>
              <p:grpSpPr bwMode="auto">
                <a:xfrm>
                  <a:off x="4304" y="543"/>
                  <a:ext cx="918" cy="258"/>
                  <a:chOff x="2958" y="1414"/>
                  <a:chExt cx="2342" cy="657"/>
                </a:xfrm>
              </p:grpSpPr>
              <p:sp>
                <p:nvSpPr>
                  <p:cNvPr id="100382" name="Freeform 30"/>
                  <p:cNvSpPr>
                    <a:spLocks/>
                  </p:cNvSpPr>
                  <p:nvPr/>
                </p:nvSpPr>
                <p:spPr bwMode="hidden">
                  <a:xfrm rot="463793">
                    <a:off x="2958" y="1414"/>
                    <a:ext cx="1545" cy="312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  <p:sp>
                <p:nvSpPr>
                  <p:cNvPr id="100383" name="Freeform 31"/>
                  <p:cNvSpPr>
                    <a:spLocks/>
                  </p:cNvSpPr>
                  <p:nvPr/>
                </p:nvSpPr>
                <p:spPr bwMode="hidden">
                  <a:xfrm rot="463793">
                    <a:off x="4470" y="1582"/>
                    <a:ext cx="830" cy="489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</p:grpSp>
            <p:grpSp>
              <p:nvGrpSpPr>
                <p:cNvPr id="100384" name="Group 32"/>
                <p:cNvGrpSpPr>
                  <a:grpSpLocks/>
                </p:cNvGrpSpPr>
                <p:nvPr/>
              </p:nvGrpSpPr>
              <p:grpSpPr bwMode="auto">
                <a:xfrm>
                  <a:off x="4314" y="487"/>
                  <a:ext cx="843" cy="134"/>
                  <a:chOff x="2983" y="1269"/>
                  <a:chExt cx="2150" cy="343"/>
                </a:xfrm>
              </p:grpSpPr>
              <p:sp>
                <p:nvSpPr>
                  <p:cNvPr id="100385" name="Freeform 33"/>
                  <p:cNvSpPr>
                    <a:spLocks/>
                  </p:cNvSpPr>
                  <p:nvPr/>
                </p:nvSpPr>
                <p:spPr bwMode="hidden">
                  <a:xfrm rot="-84182">
                    <a:off x="2983" y="1289"/>
                    <a:ext cx="1404" cy="219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  <p:sp>
                <p:nvSpPr>
                  <p:cNvPr id="100386" name="Freeform 34"/>
                  <p:cNvSpPr>
                    <a:spLocks/>
                  </p:cNvSpPr>
                  <p:nvPr/>
                </p:nvSpPr>
                <p:spPr bwMode="hidden">
                  <a:xfrm rot="-84182">
                    <a:off x="4379" y="1269"/>
                    <a:ext cx="754" cy="343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</p:grpSp>
            <p:grpSp>
              <p:nvGrpSpPr>
                <p:cNvPr id="100387" name="Group 35"/>
                <p:cNvGrpSpPr>
                  <a:grpSpLocks/>
                </p:cNvGrpSpPr>
                <p:nvPr/>
              </p:nvGrpSpPr>
              <p:grpSpPr bwMode="auto">
                <a:xfrm>
                  <a:off x="4296" y="349"/>
                  <a:ext cx="737" cy="167"/>
                  <a:chOff x="2938" y="917"/>
                  <a:chExt cx="1879" cy="427"/>
                </a:xfrm>
              </p:grpSpPr>
              <p:sp>
                <p:nvSpPr>
                  <p:cNvPr id="100388" name="Freeform 36"/>
                  <p:cNvSpPr>
                    <a:spLocks/>
                  </p:cNvSpPr>
                  <p:nvPr/>
                </p:nvSpPr>
                <p:spPr bwMode="hidden">
                  <a:xfrm rot="-802576">
                    <a:off x="2938" y="1129"/>
                    <a:ext cx="1233" cy="215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  <p:sp>
                <p:nvSpPr>
                  <p:cNvPr id="100389" name="Freeform 37"/>
                  <p:cNvSpPr>
                    <a:spLocks/>
                  </p:cNvSpPr>
                  <p:nvPr/>
                </p:nvSpPr>
                <p:spPr bwMode="hidden">
                  <a:xfrm rot="-802576">
                    <a:off x="4155" y="917"/>
                    <a:ext cx="662" cy="338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</p:grpSp>
            <p:grpSp>
              <p:nvGrpSpPr>
                <p:cNvPr id="100390" name="Group 38"/>
                <p:cNvGrpSpPr>
                  <a:grpSpLocks/>
                </p:cNvGrpSpPr>
                <p:nvPr/>
              </p:nvGrpSpPr>
              <p:grpSpPr bwMode="auto">
                <a:xfrm>
                  <a:off x="3394" y="637"/>
                  <a:ext cx="493" cy="912"/>
                  <a:chOff x="637" y="1653"/>
                  <a:chExt cx="1257" cy="2326"/>
                </a:xfrm>
              </p:grpSpPr>
              <p:sp>
                <p:nvSpPr>
                  <p:cNvPr id="100391" name="Freeform 39"/>
                  <p:cNvSpPr>
                    <a:spLocks/>
                  </p:cNvSpPr>
                  <p:nvPr/>
                </p:nvSpPr>
                <p:spPr bwMode="hidden">
                  <a:xfrm rot="18888116" flipH="1">
                    <a:off x="876" y="2359"/>
                    <a:ext cx="1724" cy="312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  <p:sp>
                <p:nvSpPr>
                  <p:cNvPr id="100392" name="Freeform 40"/>
                  <p:cNvSpPr>
                    <a:spLocks/>
                  </p:cNvSpPr>
                  <p:nvPr/>
                </p:nvSpPr>
                <p:spPr bwMode="hidden">
                  <a:xfrm rot="18888116" flipH="1">
                    <a:off x="419" y="3272"/>
                    <a:ext cx="925" cy="490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</p:grpSp>
            <p:grpSp>
              <p:nvGrpSpPr>
                <p:cNvPr id="100393" name="Group 41"/>
                <p:cNvGrpSpPr>
                  <a:grpSpLocks/>
                </p:cNvGrpSpPr>
                <p:nvPr/>
              </p:nvGrpSpPr>
              <p:grpSpPr bwMode="auto">
                <a:xfrm>
                  <a:off x="3142" y="850"/>
                  <a:ext cx="966" cy="522"/>
                  <a:chOff x="-5" y="2196"/>
                  <a:chExt cx="2463" cy="1332"/>
                </a:xfrm>
              </p:grpSpPr>
              <p:sp>
                <p:nvSpPr>
                  <p:cNvPr id="100394" name="Freeform 42"/>
                  <p:cNvSpPr>
                    <a:spLocks/>
                  </p:cNvSpPr>
                  <p:nvPr/>
                </p:nvSpPr>
                <p:spPr bwMode="hidden">
                  <a:xfrm rot="19495919" flipH="1">
                    <a:off x="644" y="2196"/>
                    <a:ext cx="1814" cy="347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  <p:sp>
                <p:nvSpPr>
                  <p:cNvPr id="100395" name="Freeform 43"/>
                  <p:cNvSpPr>
                    <a:spLocks/>
                  </p:cNvSpPr>
                  <p:nvPr/>
                </p:nvSpPr>
                <p:spPr bwMode="hidden">
                  <a:xfrm rot="19495919" flipH="1">
                    <a:off x="-5" y="2983"/>
                    <a:ext cx="974" cy="545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</p:grpSp>
            <p:grpSp>
              <p:nvGrpSpPr>
                <p:cNvPr id="100396" name="Group 44"/>
                <p:cNvGrpSpPr>
                  <a:grpSpLocks/>
                </p:cNvGrpSpPr>
                <p:nvPr/>
              </p:nvGrpSpPr>
              <p:grpSpPr bwMode="auto">
                <a:xfrm>
                  <a:off x="3124" y="777"/>
                  <a:ext cx="971" cy="417"/>
                  <a:chOff x="-52" y="2009"/>
                  <a:chExt cx="2477" cy="1064"/>
                </a:xfrm>
              </p:grpSpPr>
              <p:sp>
                <p:nvSpPr>
                  <p:cNvPr id="100397" name="Freeform 45"/>
                  <p:cNvSpPr>
                    <a:spLocks/>
                  </p:cNvSpPr>
                  <p:nvPr/>
                </p:nvSpPr>
                <p:spPr bwMode="hidden">
                  <a:xfrm rot="20017085" flipH="1">
                    <a:off x="689" y="2009"/>
                    <a:ext cx="1736" cy="304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  <p:sp>
                <p:nvSpPr>
                  <p:cNvPr id="100398" name="Freeform 46"/>
                  <p:cNvSpPr>
                    <a:spLocks/>
                  </p:cNvSpPr>
                  <p:nvPr/>
                </p:nvSpPr>
                <p:spPr bwMode="hidden">
                  <a:xfrm rot="20017085" flipH="1">
                    <a:off x="-52" y="2597"/>
                    <a:ext cx="932" cy="476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</p:grpSp>
            <p:grpSp>
              <p:nvGrpSpPr>
                <p:cNvPr id="100399" name="Group 47"/>
                <p:cNvGrpSpPr>
                  <a:grpSpLocks/>
                </p:cNvGrpSpPr>
                <p:nvPr/>
              </p:nvGrpSpPr>
              <p:grpSpPr bwMode="auto">
                <a:xfrm>
                  <a:off x="3115" y="700"/>
                  <a:ext cx="969" cy="363"/>
                  <a:chOff x="-74" y="1813"/>
                  <a:chExt cx="2472" cy="927"/>
                </a:xfrm>
              </p:grpSpPr>
              <p:sp>
                <p:nvSpPr>
                  <p:cNvPr id="100400" name="Freeform 48"/>
                  <p:cNvSpPr>
                    <a:spLocks/>
                  </p:cNvSpPr>
                  <p:nvPr/>
                </p:nvSpPr>
                <p:spPr bwMode="hidden">
                  <a:xfrm rot="20519637" flipH="1">
                    <a:off x="721" y="1813"/>
                    <a:ext cx="1677" cy="335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  <p:sp>
                <p:nvSpPr>
                  <p:cNvPr id="100401" name="Freeform 49"/>
                  <p:cNvSpPr>
                    <a:spLocks/>
                  </p:cNvSpPr>
                  <p:nvPr/>
                </p:nvSpPr>
                <p:spPr bwMode="hidden">
                  <a:xfrm rot="20519637" flipH="1">
                    <a:off x="-74" y="2214"/>
                    <a:ext cx="901" cy="526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</p:grpSp>
            <p:grpSp>
              <p:nvGrpSpPr>
                <p:cNvPr id="100402" name="Group 50"/>
                <p:cNvGrpSpPr>
                  <a:grpSpLocks/>
                </p:cNvGrpSpPr>
                <p:nvPr/>
              </p:nvGrpSpPr>
              <p:grpSpPr bwMode="auto">
                <a:xfrm>
                  <a:off x="3153" y="613"/>
                  <a:ext cx="918" cy="257"/>
                  <a:chOff x="22" y="1591"/>
                  <a:chExt cx="2342" cy="657"/>
                </a:xfrm>
              </p:grpSpPr>
              <p:sp>
                <p:nvSpPr>
                  <p:cNvPr id="100403" name="Freeform 51"/>
                  <p:cNvSpPr>
                    <a:spLocks/>
                  </p:cNvSpPr>
                  <p:nvPr/>
                </p:nvSpPr>
                <p:spPr bwMode="hidden">
                  <a:xfrm rot="21136207" flipH="1">
                    <a:off x="819" y="1591"/>
                    <a:ext cx="1545" cy="312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  <p:sp>
                <p:nvSpPr>
                  <p:cNvPr id="100404" name="Freeform 52"/>
                  <p:cNvSpPr>
                    <a:spLocks/>
                  </p:cNvSpPr>
                  <p:nvPr/>
                </p:nvSpPr>
                <p:spPr bwMode="hidden">
                  <a:xfrm rot="21136207" flipH="1">
                    <a:off x="22" y="1759"/>
                    <a:ext cx="830" cy="489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</p:grpSp>
            <p:grpSp>
              <p:nvGrpSpPr>
                <p:cNvPr id="100405" name="Group 53"/>
                <p:cNvGrpSpPr>
                  <a:grpSpLocks/>
                </p:cNvGrpSpPr>
                <p:nvPr/>
              </p:nvGrpSpPr>
              <p:grpSpPr bwMode="auto">
                <a:xfrm>
                  <a:off x="3218" y="556"/>
                  <a:ext cx="843" cy="134"/>
                  <a:chOff x="189" y="1446"/>
                  <a:chExt cx="2150" cy="343"/>
                </a:xfrm>
              </p:grpSpPr>
              <p:sp>
                <p:nvSpPr>
                  <p:cNvPr id="100406" name="Freeform 54"/>
                  <p:cNvSpPr>
                    <a:spLocks/>
                  </p:cNvSpPr>
                  <p:nvPr/>
                </p:nvSpPr>
                <p:spPr bwMode="hidden">
                  <a:xfrm rot="84182" flipH="1">
                    <a:off x="935" y="1466"/>
                    <a:ext cx="1404" cy="219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  <p:sp>
                <p:nvSpPr>
                  <p:cNvPr id="100407" name="Freeform 55"/>
                  <p:cNvSpPr>
                    <a:spLocks/>
                  </p:cNvSpPr>
                  <p:nvPr/>
                </p:nvSpPr>
                <p:spPr bwMode="hidden">
                  <a:xfrm rot="84182" flipH="1">
                    <a:off x="189" y="1446"/>
                    <a:ext cx="754" cy="343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</p:grpSp>
            <p:grpSp>
              <p:nvGrpSpPr>
                <p:cNvPr id="100408" name="Group 56"/>
                <p:cNvGrpSpPr>
                  <a:grpSpLocks/>
                </p:cNvGrpSpPr>
                <p:nvPr/>
              </p:nvGrpSpPr>
              <p:grpSpPr bwMode="auto">
                <a:xfrm>
                  <a:off x="3342" y="418"/>
                  <a:ext cx="737" cy="167"/>
                  <a:chOff x="505" y="1094"/>
                  <a:chExt cx="1879" cy="427"/>
                </a:xfrm>
              </p:grpSpPr>
              <p:sp>
                <p:nvSpPr>
                  <p:cNvPr id="100409" name="Freeform 57"/>
                  <p:cNvSpPr>
                    <a:spLocks/>
                  </p:cNvSpPr>
                  <p:nvPr/>
                </p:nvSpPr>
                <p:spPr bwMode="hidden">
                  <a:xfrm rot="802576" flipH="1">
                    <a:off x="1151" y="1306"/>
                    <a:ext cx="1233" cy="215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  <p:sp>
                <p:nvSpPr>
                  <p:cNvPr id="100410" name="Freeform 58"/>
                  <p:cNvSpPr>
                    <a:spLocks/>
                  </p:cNvSpPr>
                  <p:nvPr/>
                </p:nvSpPr>
                <p:spPr bwMode="hidden">
                  <a:xfrm rot="802576" flipH="1">
                    <a:off x="505" y="1094"/>
                    <a:ext cx="662" cy="338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</p:grpSp>
            <p:grpSp>
              <p:nvGrpSpPr>
                <p:cNvPr id="100411" name="Group 59"/>
                <p:cNvGrpSpPr>
                  <a:grpSpLocks/>
                </p:cNvGrpSpPr>
                <p:nvPr/>
              </p:nvGrpSpPr>
              <p:grpSpPr bwMode="auto">
                <a:xfrm>
                  <a:off x="3386" y="341"/>
                  <a:ext cx="725" cy="218"/>
                  <a:chOff x="616" y="899"/>
                  <a:chExt cx="1850" cy="554"/>
                </a:xfrm>
              </p:grpSpPr>
              <p:sp>
                <p:nvSpPr>
                  <p:cNvPr id="100412" name="Freeform 60"/>
                  <p:cNvSpPr>
                    <a:spLocks/>
                  </p:cNvSpPr>
                  <p:nvPr/>
                </p:nvSpPr>
                <p:spPr bwMode="hidden">
                  <a:xfrm rot="1277471" flipH="1">
                    <a:off x="1233" y="1238"/>
                    <a:ext cx="1233" cy="215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  <p:sp>
                <p:nvSpPr>
                  <p:cNvPr id="100413" name="Freeform 61"/>
                  <p:cNvSpPr>
                    <a:spLocks/>
                  </p:cNvSpPr>
                  <p:nvPr/>
                </p:nvSpPr>
                <p:spPr bwMode="hidden">
                  <a:xfrm rot="1277471" flipH="1">
                    <a:off x="616" y="899"/>
                    <a:ext cx="662" cy="338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</p:grpSp>
            <p:grpSp>
              <p:nvGrpSpPr>
                <p:cNvPr id="100414" name="Group 62"/>
                <p:cNvGrpSpPr>
                  <a:grpSpLocks/>
                </p:cNvGrpSpPr>
                <p:nvPr/>
              </p:nvGrpSpPr>
              <p:grpSpPr bwMode="auto">
                <a:xfrm>
                  <a:off x="3472" y="231"/>
                  <a:ext cx="693" cy="291"/>
                  <a:chOff x="3472" y="231"/>
                  <a:chExt cx="693" cy="291"/>
                </a:xfrm>
              </p:grpSpPr>
              <p:sp>
                <p:nvSpPr>
                  <p:cNvPr id="100415" name="Freeform 63"/>
                  <p:cNvSpPr>
                    <a:spLocks/>
                  </p:cNvSpPr>
                  <p:nvPr/>
                </p:nvSpPr>
                <p:spPr bwMode="hidden">
                  <a:xfrm rot="2028410" flipH="1">
                    <a:off x="3681" y="438"/>
                    <a:ext cx="484" cy="84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  <p:sp>
                <p:nvSpPr>
                  <p:cNvPr id="100416" name="Freeform 64"/>
                  <p:cNvSpPr>
                    <a:spLocks/>
                  </p:cNvSpPr>
                  <p:nvPr/>
                </p:nvSpPr>
                <p:spPr bwMode="hidden">
                  <a:xfrm rot="2028410" flipH="1">
                    <a:off x="3472" y="231"/>
                    <a:ext cx="260" cy="132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</p:grpSp>
            <p:grpSp>
              <p:nvGrpSpPr>
                <p:cNvPr id="100417" name="Group 65"/>
                <p:cNvGrpSpPr>
                  <a:grpSpLocks/>
                </p:cNvGrpSpPr>
                <p:nvPr/>
              </p:nvGrpSpPr>
              <p:grpSpPr bwMode="auto">
                <a:xfrm>
                  <a:off x="3554" y="118"/>
                  <a:ext cx="664" cy="349"/>
                  <a:chOff x="3554" y="118"/>
                  <a:chExt cx="664" cy="349"/>
                </a:xfrm>
              </p:grpSpPr>
              <p:sp>
                <p:nvSpPr>
                  <p:cNvPr id="100418" name="Freeform 66"/>
                  <p:cNvSpPr>
                    <a:spLocks/>
                  </p:cNvSpPr>
                  <p:nvPr/>
                </p:nvSpPr>
                <p:spPr bwMode="hidden">
                  <a:xfrm rot="2664424" flipH="1">
                    <a:off x="3727" y="383"/>
                    <a:ext cx="491" cy="84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  <p:sp>
                <p:nvSpPr>
                  <p:cNvPr id="100419" name="Freeform 67"/>
                  <p:cNvSpPr>
                    <a:spLocks/>
                  </p:cNvSpPr>
                  <p:nvPr/>
                </p:nvSpPr>
                <p:spPr bwMode="hidden">
                  <a:xfrm rot="2664424" flipH="1">
                    <a:off x="3554" y="118"/>
                    <a:ext cx="264" cy="132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</p:grpSp>
            <p:grpSp>
              <p:nvGrpSpPr>
                <p:cNvPr id="100420" name="Group 68"/>
                <p:cNvGrpSpPr>
                  <a:grpSpLocks/>
                </p:cNvGrpSpPr>
                <p:nvPr/>
              </p:nvGrpSpPr>
              <p:grpSpPr bwMode="auto">
                <a:xfrm>
                  <a:off x="3784" y="30"/>
                  <a:ext cx="305" cy="593"/>
                  <a:chOff x="1633" y="104"/>
                  <a:chExt cx="778" cy="1512"/>
                </a:xfrm>
              </p:grpSpPr>
              <p:sp>
                <p:nvSpPr>
                  <p:cNvPr id="100421" name="Freeform 69"/>
                  <p:cNvSpPr>
                    <a:spLocks/>
                  </p:cNvSpPr>
                  <p:nvPr/>
                </p:nvSpPr>
                <p:spPr bwMode="hidden">
                  <a:xfrm rot="3473776" flipH="1">
                    <a:off x="1754" y="958"/>
                    <a:ext cx="1100" cy="215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  <p:sp>
                <p:nvSpPr>
                  <p:cNvPr id="100422" name="Freeform 70"/>
                  <p:cNvSpPr>
                    <a:spLocks/>
                  </p:cNvSpPr>
                  <p:nvPr/>
                </p:nvSpPr>
                <p:spPr bwMode="hidden">
                  <a:xfrm rot="3473776" flipH="1">
                    <a:off x="1506" y="231"/>
                    <a:ext cx="591" cy="338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</p:grpSp>
            <p:grpSp>
              <p:nvGrpSpPr>
                <p:cNvPr id="100423" name="Group 71"/>
                <p:cNvGrpSpPr>
                  <a:grpSpLocks/>
                </p:cNvGrpSpPr>
                <p:nvPr/>
              </p:nvGrpSpPr>
              <p:grpSpPr bwMode="auto">
                <a:xfrm>
                  <a:off x="3903" y="0"/>
                  <a:ext cx="248" cy="601"/>
                  <a:chOff x="1935" y="28"/>
                  <a:chExt cx="634" cy="1534"/>
                </a:xfrm>
              </p:grpSpPr>
              <p:sp>
                <p:nvSpPr>
                  <p:cNvPr id="100424" name="Freeform 72"/>
                  <p:cNvSpPr>
                    <a:spLocks/>
                  </p:cNvSpPr>
                  <p:nvPr/>
                </p:nvSpPr>
                <p:spPr bwMode="hidden">
                  <a:xfrm rot="4126480" flipH="1">
                    <a:off x="1931" y="924"/>
                    <a:ext cx="1061" cy="215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  <p:sp>
                <p:nvSpPr>
                  <p:cNvPr id="100425" name="Freeform 73"/>
                  <p:cNvSpPr>
                    <a:spLocks/>
                  </p:cNvSpPr>
                  <p:nvPr/>
                </p:nvSpPr>
                <p:spPr bwMode="hidden">
                  <a:xfrm rot="4126480" flipH="1">
                    <a:off x="1819" y="144"/>
                    <a:ext cx="570" cy="338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</p:grpSp>
            <p:grpSp>
              <p:nvGrpSpPr>
                <p:cNvPr id="100426" name="Group 74"/>
                <p:cNvGrpSpPr>
                  <a:grpSpLocks/>
                </p:cNvGrpSpPr>
                <p:nvPr/>
              </p:nvGrpSpPr>
              <p:grpSpPr bwMode="auto">
                <a:xfrm>
                  <a:off x="4251" y="252"/>
                  <a:ext cx="723" cy="222"/>
                  <a:chOff x="2822" y="672"/>
                  <a:chExt cx="1845" cy="566"/>
                </a:xfrm>
              </p:grpSpPr>
              <p:sp>
                <p:nvSpPr>
                  <p:cNvPr id="100427" name="Freeform 75"/>
                  <p:cNvSpPr>
                    <a:spLocks/>
                  </p:cNvSpPr>
                  <p:nvPr/>
                </p:nvSpPr>
                <p:spPr bwMode="hidden">
                  <a:xfrm rot="-1325434">
                    <a:off x="2822" y="1023"/>
                    <a:ext cx="1233" cy="215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  <p:sp>
                <p:nvSpPr>
                  <p:cNvPr id="100428" name="Freeform 76"/>
                  <p:cNvSpPr>
                    <a:spLocks/>
                  </p:cNvSpPr>
                  <p:nvPr/>
                </p:nvSpPr>
                <p:spPr bwMode="hidden">
                  <a:xfrm rot="-1325434">
                    <a:off x="4005" y="672"/>
                    <a:ext cx="662" cy="338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</p:grpSp>
            <p:grpSp>
              <p:nvGrpSpPr>
                <p:cNvPr id="100429" name="Group 77"/>
                <p:cNvGrpSpPr>
                  <a:grpSpLocks/>
                </p:cNvGrpSpPr>
                <p:nvPr/>
              </p:nvGrpSpPr>
              <p:grpSpPr bwMode="auto">
                <a:xfrm>
                  <a:off x="4196" y="163"/>
                  <a:ext cx="699" cy="282"/>
                  <a:chOff x="2683" y="445"/>
                  <a:chExt cx="1781" cy="717"/>
                </a:xfrm>
              </p:grpSpPr>
              <p:sp>
                <p:nvSpPr>
                  <p:cNvPr id="100430" name="Freeform 78"/>
                  <p:cNvSpPr>
                    <a:spLocks/>
                  </p:cNvSpPr>
                  <p:nvPr/>
                </p:nvSpPr>
                <p:spPr bwMode="hidden">
                  <a:xfrm rot="-1921064">
                    <a:off x="2683" y="947"/>
                    <a:ext cx="1233" cy="215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  <p:sp>
                <p:nvSpPr>
                  <p:cNvPr id="100431" name="Freeform 79"/>
                  <p:cNvSpPr>
                    <a:spLocks/>
                  </p:cNvSpPr>
                  <p:nvPr/>
                </p:nvSpPr>
                <p:spPr bwMode="hidden">
                  <a:xfrm rot="-1921064">
                    <a:off x="3802" y="445"/>
                    <a:ext cx="662" cy="338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</p:grpSp>
            <p:sp>
              <p:nvSpPr>
                <p:cNvPr id="100432" name="Freeform 80"/>
                <p:cNvSpPr>
                  <a:spLocks/>
                </p:cNvSpPr>
                <p:nvPr/>
              </p:nvSpPr>
              <p:spPr bwMode="hidden">
                <a:xfrm rot="4578755" flipH="1">
                  <a:off x="3968" y="372"/>
                  <a:ext cx="403" cy="57"/>
                </a:xfrm>
                <a:custGeom>
                  <a:avLst/>
                  <a:gdLst>
                    <a:gd name="T0" fmla="*/ 0 w 2736"/>
                    <a:gd name="T1" fmla="*/ 504 h 504"/>
                    <a:gd name="T2" fmla="*/ 864 w 2736"/>
                    <a:gd name="T3" fmla="*/ 168 h 504"/>
                    <a:gd name="T4" fmla="*/ 1776 w 2736"/>
                    <a:gd name="T5" fmla="*/ 24 h 504"/>
                    <a:gd name="T6" fmla="*/ 2736 w 2736"/>
                    <a:gd name="T7" fmla="*/ 24 h 504"/>
                    <a:gd name="T8" fmla="*/ 2720 w 2736"/>
                    <a:gd name="T9" fmla="*/ 103 h 504"/>
                    <a:gd name="T10" fmla="*/ 1764 w 2736"/>
                    <a:gd name="T11" fmla="*/ 103 h 504"/>
                    <a:gd name="T12" fmla="*/ 654 w 2736"/>
                    <a:gd name="T13" fmla="*/ 292 h 504"/>
                    <a:gd name="T14" fmla="*/ 0 w 2736"/>
                    <a:gd name="T15" fmla="*/ 504 h 5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36" h="504">
                      <a:moveTo>
                        <a:pt x="0" y="504"/>
                      </a:moveTo>
                      <a:cubicBezTo>
                        <a:pt x="24" y="488"/>
                        <a:pt x="568" y="248"/>
                        <a:pt x="864" y="168"/>
                      </a:cubicBezTo>
                      <a:cubicBezTo>
                        <a:pt x="1160" y="88"/>
                        <a:pt x="1464" y="48"/>
                        <a:pt x="1776" y="24"/>
                      </a:cubicBezTo>
                      <a:cubicBezTo>
                        <a:pt x="2088" y="0"/>
                        <a:pt x="2579" y="11"/>
                        <a:pt x="2736" y="24"/>
                      </a:cubicBezTo>
                      <a:lnTo>
                        <a:pt x="2720" y="103"/>
                      </a:lnTo>
                      <a:cubicBezTo>
                        <a:pt x="2558" y="116"/>
                        <a:pt x="2108" y="71"/>
                        <a:pt x="1764" y="103"/>
                      </a:cubicBezTo>
                      <a:cubicBezTo>
                        <a:pt x="1209" y="136"/>
                        <a:pt x="998" y="192"/>
                        <a:pt x="654" y="292"/>
                      </a:cubicBezTo>
                      <a:cubicBezTo>
                        <a:pt x="358" y="356"/>
                        <a:pt x="136" y="460"/>
                        <a:pt x="0" y="504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chemeClr val="folHlink"/>
                    </a:gs>
                    <a:gs pos="100000">
                      <a:schemeClr val="accent2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nb-NO">
                    <a:solidFill>
                      <a:srgbClr val="FFCC00"/>
                    </a:solidFill>
                  </a:endParaRPr>
                </a:p>
              </p:txBody>
            </p:sp>
            <p:sp>
              <p:nvSpPr>
                <p:cNvPr id="100433" name="Freeform 81"/>
                <p:cNvSpPr>
                  <a:spLocks/>
                </p:cNvSpPr>
                <p:nvPr/>
              </p:nvSpPr>
              <p:spPr bwMode="hidden">
                <a:xfrm rot="4578755" flipH="1">
                  <a:off x="3977" y="77"/>
                  <a:ext cx="216" cy="90"/>
                </a:xfrm>
                <a:custGeom>
                  <a:avLst/>
                  <a:gdLst>
                    <a:gd name="T0" fmla="*/ 5 w 1769"/>
                    <a:gd name="T1" fmla="*/ 8 h 791"/>
                    <a:gd name="T2" fmla="*/ 485 w 1769"/>
                    <a:gd name="T3" fmla="*/ 56 h 791"/>
                    <a:gd name="T4" fmla="*/ 1157 w 1769"/>
                    <a:gd name="T5" fmla="*/ 200 h 791"/>
                    <a:gd name="T6" fmla="*/ 1611 w 1769"/>
                    <a:gd name="T7" fmla="*/ 432 h 791"/>
                    <a:gd name="T8" fmla="*/ 1756 w 1769"/>
                    <a:gd name="T9" fmla="*/ 609 h 791"/>
                    <a:gd name="T10" fmla="*/ 1689 w 1769"/>
                    <a:gd name="T11" fmla="*/ 787 h 791"/>
                    <a:gd name="T12" fmla="*/ 1589 w 1769"/>
                    <a:gd name="T13" fmla="*/ 632 h 791"/>
                    <a:gd name="T14" fmla="*/ 1389 w 1769"/>
                    <a:gd name="T15" fmla="*/ 454 h 791"/>
                    <a:gd name="T16" fmla="*/ 1109 w 1769"/>
                    <a:gd name="T17" fmla="*/ 296 h 791"/>
                    <a:gd name="T18" fmla="*/ 581 w 1769"/>
                    <a:gd name="T19" fmla="*/ 152 h 791"/>
                    <a:gd name="T20" fmla="*/ 0 w 1769"/>
                    <a:gd name="T21" fmla="*/ 76 h 791"/>
                    <a:gd name="T22" fmla="*/ 5 w 1769"/>
                    <a:gd name="T23" fmla="*/ 8 h 7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69" h="791">
                      <a:moveTo>
                        <a:pt x="5" y="8"/>
                      </a:moveTo>
                      <a:cubicBezTo>
                        <a:pt x="85" y="0"/>
                        <a:pt x="293" y="24"/>
                        <a:pt x="485" y="56"/>
                      </a:cubicBezTo>
                      <a:cubicBezTo>
                        <a:pt x="677" y="88"/>
                        <a:pt x="969" y="137"/>
                        <a:pt x="1157" y="200"/>
                      </a:cubicBezTo>
                      <a:cubicBezTo>
                        <a:pt x="1345" y="263"/>
                        <a:pt x="1511" y="364"/>
                        <a:pt x="1611" y="432"/>
                      </a:cubicBezTo>
                      <a:cubicBezTo>
                        <a:pt x="1711" y="500"/>
                        <a:pt x="1743" y="550"/>
                        <a:pt x="1756" y="609"/>
                      </a:cubicBezTo>
                      <a:cubicBezTo>
                        <a:pt x="1769" y="668"/>
                        <a:pt x="1717" y="783"/>
                        <a:pt x="1689" y="787"/>
                      </a:cubicBezTo>
                      <a:cubicBezTo>
                        <a:pt x="1661" y="791"/>
                        <a:pt x="1639" y="687"/>
                        <a:pt x="1589" y="632"/>
                      </a:cubicBezTo>
                      <a:cubicBezTo>
                        <a:pt x="1539" y="577"/>
                        <a:pt x="1469" y="510"/>
                        <a:pt x="1389" y="454"/>
                      </a:cubicBezTo>
                      <a:cubicBezTo>
                        <a:pt x="1309" y="398"/>
                        <a:pt x="1244" y="346"/>
                        <a:pt x="1109" y="296"/>
                      </a:cubicBezTo>
                      <a:cubicBezTo>
                        <a:pt x="974" y="246"/>
                        <a:pt x="766" y="189"/>
                        <a:pt x="581" y="152"/>
                      </a:cubicBezTo>
                      <a:cubicBezTo>
                        <a:pt x="396" y="115"/>
                        <a:pt x="96" y="100"/>
                        <a:pt x="0" y="76"/>
                      </a:cubicBezTo>
                      <a:lnTo>
                        <a:pt x="5" y="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1"/>
                    </a:gs>
                    <a:gs pos="100000">
                      <a:schemeClr val="folHlink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nb-NO">
                    <a:solidFill>
                      <a:srgbClr val="FFCC00"/>
                    </a:solidFill>
                  </a:endParaRPr>
                </a:p>
              </p:txBody>
            </p:sp>
            <p:grpSp>
              <p:nvGrpSpPr>
                <p:cNvPr id="100434" name="Group 82"/>
                <p:cNvGrpSpPr>
                  <a:grpSpLocks/>
                </p:cNvGrpSpPr>
                <p:nvPr/>
              </p:nvGrpSpPr>
              <p:grpSpPr bwMode="auto">
                <a:xfrm>
                  <a:off x="4242" y="5"/>
                  <a:ext cx="251" cy="596"/>
                  <a:chOff x="2800" y="41"/>
                  <a:chExt cx="640" cy="1520"/>
                </a:xfrm>
              </p:grpSpPr>
              <p:sp>
                <p:nvSpPr>
                  <p:cNvPr id="100435" name="Freeform 83"/>
                  <p:cNvSpPr>
                    <a:spLocks/>
                  </p:cNvSpPr>
                  <p:nvPr/>
                </p:nvSpPr>
                <p:spPr bwMode="hidden">
                  <a:xfrm rot="-3857755">
                    <a:off x="2361" y="938"/>
                    <a:ext cx="1062" cy="184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  <p:sp>
                <p:nvSpPr>
                  <p:cNvPr id="100436" name="Freeform 84"/>
                  <p:cNvSpPr>
                    <a:spLocks/>
                  </p:cNvSpPr>
                  <p:nvPr/>
                </p:nvSpPr>
                <p:spPr bwMode="hidden">
                  <a:xfrm rot="-3857755">
                    <a:off x="3011" y="181"/>
                    <a:ext cx="570" cy="289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</p:grpSp>
            <p:grpSp>
              <p:nvGrpSpPr>
                <p:cNvPr id="100437" name="Group 85"/>
                <p:cNvGrpSpPr>
                  <a:grpSpLocks/>
                </p:cNvGrpSpPr>
                <p:nvPr/>
              </p:nvGrpSpPr>
              <p:grpSpPr bwMode="auto">
                <a:xfrm>
                  <a:off x="4295" y="53"/>
                  <a:ext cx="398" cy="574"/>
                  <a:chOff x="2934" y="163"/>
                  <a:chExt cx="1017" cy="1464"/>
                </a:xfrm>
              </p:grpSpPr>
              <p:sp>
                <p:nvSpPr>
                  <p:cNvPr id="100438" name="Freeform 86"/>
                  <p:cNvSpPr>
                    <a:spLocks/>
                  </p:cNvSpPr>
                  <p:nvPr/>
                </p:nvSpPr>
                <p:spPr bwMode="hidden">
                  <a:xfrm rot="-2777260">
                    <a:off x="2491" y="915"/>
                    <a:ext cx="1155" cy="270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  <p:sp>
                <p:nvSpPr>
                  <p:cNvPr id="100439" name="Freeform 87"/>
                  <p:cNvSpPr>
                    <a:spLocks/>
                  </p:cNvSpPr>
                  <p:nvPr/>
                </p:nvSpPr>
                <p:spPr bwMode="hidden">
                  <a:xfrm rot="-2777260">
                    <a:off x="3430" y="261"/>
                    <a:ext cx="620" cy="423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</p:grpSp>
            <p:grpSp>
              <p:nvGrpSpPr>
                <p:cNvPr id="100440" name="Group 88"/>
                <p:cNvGrpSpPr>
                  <a:grpSpLocks/>
                </p:cNvGrpSpPr>
                <p:nvPr/>
              </p:nvGrpSpPr>
              <p:grpSpPr bwMode="auto">
                <a:xfrm>
                  <a:off x="4215" y="2"/>
                  <a:ext cx="95" cy="567"/>
                  <a:chOff x="2730" y="32"/>
                  <a:chExt cx="243" cy="1448"/>
                </a:xfrm>
              </p:grpSpPr>
              <p:sp>
                <p:nvSpPr>
                  <p:cNvPr id="100441" name="Freeform 89"/>
                  <p:cNvSpPr>
                    <a:spLocks/>
                  </p:cNvSpPr>
                  <p:nvPr/>
                </p:nvSpPr>
                <p:spPr bwMode="hidden">
                  <a:xfrm rot="-4903748">
                    <a:off x="2296" y="960"/>
                    <a:ext cx="954" cy="86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  <p:sp>
                <p:nvSpPr>
                  <p:cNvPr id="100442" name="Freeform 90"/>
                  <p:cNvSpPr>
                    <a:spLocks/>
                  </p:cNvSpPr>
                  <p:nvPr/>
                </p:nvSpPr>
                <p:spPr bwMode="hidden">
                  <a:xfrm rot="-4903748">
                    <a:off x="2650" y="220"/>
                    <a:ext cx="512" cy="135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</p:grpSp>
            <p:grpSp>
              <p:nvGrpSpPr>
                <p:cNvPr id="100443" name="Group 91"/>
                <p:cNvGrpSpPr>
                  <a:grpSpLocks/>
                </p:cNvGrpSpPr>
                <p:nvPr/>
              </p:nvGrpSpPr>
              <p:grpSpPr bwMode="auto">
                <a:xfrm>
                  <a:off x="3514" y="683"/>
                  <a:ext cx="425" cy="960"/>
                  <a:chOff x="943" y="1769"/>
                  <a:chExt cx="1085" cy="2450"/>
                </a:xfrm>
              </p:grpSpPr>
              <p:sp>
                <p:nvSpPr>
                  <p:cNvPr id="100444" name="Freeform 92"/>
                  <p:cNvSpPr>
                    <a:spLocks/>
                  </p:cNvSpPr>
                  <p:nvPr/>
                </p:nvSpPr>
                <p:spPr bwMode="hidden">
                  <a:xfrm rot="18335692" flipH="1">
                    <a:off x="1010" y="2475"/>
                    <a:ext cx="1724" cy="312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  <p:sp>
                <p:nvSpPr>
                  <p:cNvPr id="100445" name="Freeform 93"/>
                  <p:cNvSpPr>
                    <a:spLocks/>
                  </p:cNvSpPr>
                  <p:nvPr/>
                </p:nvSpPr>
                <p:spPr bwMode="hidden">
                  <a:xfrm rot="18335692" flipH="1">
                    <a:off x="725" y="3512"/>
                    <a:ext cx="925" cy="490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</p:grpSp>
            <p:grpSp>
              <p:nvGrpSpPr>
                <p:cNvPr id="100446" name="Group 94"/>
                <p:cNvGrpSpPr>
                  <a:grpSpLocks/>
                </p:cNvGrpSpPr>
                <p:nvPr/>
              </p:nvGrpSpPr>
              <p:grpSpPr bwMode="auto">
                <a:xfrm>
                  <a:off x="3715" y="748"/>
                  <a:ext cx="300" cy="930"/>
                  <a:chOff x="1455" y="1936"/>
                  <a:chExt cx="766" cy="2373"/>
                </a:xfrm>
              </p:grpSpPr>
              <p:sp>
                <p:nvSpPr>
                  <p:cNvPr id="100447" name="Freeform 95"/>
                  <p:cNvSpPr>
                    <a:spLocks/>
                  </p:cNvSpPr>
                  <p:nvPr/>
                </p:nvSpPr>
                <p:spPr bwMode="hidden">
                  <a:xfrm rot="17542885" flipH="1">
                    <a:off x="1267" y="2578"/>
                    <a:ext cx="1595" cy="312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  <p:sp>
                <p:nvSpPr>
                  <p:cNvPr id="100448" name="Freeform 96"/>
                  <p:cNvSpPr>
                    <a:spLocks/>
                  </p:cNvSpPr>
                  <p:nvPr/>
                </p:nvSpPr>
                <p:spPr bwMode="hidden">
                  <a:xfrm rot="17542885" flipH="1">
                    <a:off x="1272" y="3636"/>
                    <a:ext cx="856" cy="490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</p:grpSp>
            <p:grpSp>
              <p:nvGrpSpPr>
                <p:cNvPr id="100449" name="Group 97"/>
                <p:cNvGrpSpPr>
                  <a:grpSpLocks/>
                </p:cNvGrpSpPr>
                <p:nvPr/>
              </p:nvGrpSpPr>
              <p:grpSpPr bwMode="auto">
                <a:xfrm rot="88588">
                  <a:off x="3923" y="769"/>
                  <a:ext cx="180" cy="913"/>
                  <a:chOff x="1956" y="1990"/>
                  <a:chExt cx="492" cy="2604"/>
                </a:xfrm>
              </p:grpSpPr>
              <p:sp>
                <p:nvSpPr>
                  <p:cNvPr id="100450" name="Freeform 98"/>
                  <p:cNvSpPr>
                    <a:spLocks/>
                  </p:cNvSpPr>
                  <p:nvPr/>
                </p:nvSpPr>
                <p:spPr bwMode="hidden">
                  <a:xfrm rot="16782062" flipH="1">
                    <a:off x="1442" y="2695"/>
                    <a:ext cx="1711" cy="301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  <p:sp>
                <p:nvSpPr>
                  <p:cNvPr id="100451" name="Freeform 99"/>
                  <p:cNvSpPr>
                    <a:spLocks/>
                  </p:cNvSpPr>
                  <p:nvPr/>
                </p:nvSpPr>
                <p:spPr bwMode="hidden">
                  <a:xfrm rot="16782062" flipH="1">
                    <a:off x="1734" y="3898"/>
                    <a:ext cx="918" cy="473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</p:grpSp>
            <p:grpSp>
              <p:nvGrpSpPr>
                <p:cNvPr id="100452" name="Group 100"/>
                <p:cNvGrpSpPr>
                  <a:grpSpLocks/>
                </p:cNvGrpSpPr>
                <p:nvPr/>
              </p:nvGrpSpPr>
              <p:grpSpPr bwMode="auto">
                <a:xfrm>
                  <a:off x="4451" y="662"/>
                  <a:ext cx="442" cy="951"/>
                  <a:chOff x="3334" y="1717"/>
                  <a:chExt cx="1125" cy="2426"/>
                </a:xfrm>
              </p:grpSpPr>
              <p:sp>
                <p:nvSpPr>
                  <p:cNvPr id="100453" name="Freeform 101"/>
                  <p:cNvSpPr>
                    <a:spLocks/>
                  </p:cNvSpPr>
                  <p:nvPr/>
                </p:nvSpPr>
                <p:spPr bwMode="hidden">
                  <a:xfrm rot="3144576">
                    <a:off x="2628" y="2423"/>
                    <a:ext cx="1724" cy="312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  <p:sp>
                <p:nvSpPr>
                  <p:cNvPr id="100454" name="Freeform 102"/>
                  <p:cNvSpPr>
                    <a:spLocks/>
                  </p:cNvSpPr>
                  <p:nvPr/>
                </p:nvSpPr>
                <p:spPr bwMode="hidden">
                  <a:xfrm rot="3144576">
                    <a:off x="3751" y="3436"/>
                    <a:ext cx="925" cy="490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</p:grpSp>
            <p:grpSp>
              <p:nvGrpSpPr>
                <p:cNvPr id="100455" name="Group 103"/>
                <p:cNvGrpSpPr>
                  <a:grpSpLocks/>
                </p:cNvGrpSpPr>
                <p:nvPr/>
              </p:nvGrpSpPr>
              <p:grpSpPr bwMode="auto">
                <a:xfrm>
                  <a:off x="4391" y="721"/>
                  <a:ext cx="347" cy="951"/>
                  <a:chOff x="3181" y="1866"/>
                  <a:chExt cx="883" cy="2426"/>
                </a:xfrm>
              </p:grpSpPr>
              <p:sp>
                <p:nvSpPr>
                  <p:cNvPr id="100456" name="Freeform 104"/>
                  <p:cNvSpPr>
                    <a:spLocks/>
                  </p:cNvSpPr>
                  <p:nvPr/>
                </p:nvSpPr>
                <p:spPr bwMode="hidden">
                  <a:xfrm rot="3745735">
                    <a:off x="2506" y="2541"/>
                    <a:ext cx="1650" cy="299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  <p:sp>
                <p:nvSpPr>
                  <p:cNvPr id="100457" name="Freeform 105"/>
                  <p:cNvSpPr>
                    <a:spLocks/>
                  </p:cNvSpPr>
                  <p:nvPr/>
                </p:nvSpPr>
                <p:spPr bwMode="hidden">
                  <a:xfrm rot="3745735">
                    <a:off x="3387" y="3615"/>
                    <a:ext cx="885" cy="469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</p:grpSp>
            <p:grpSp>
              <p:nvGrpSpPr>
                <p:cNvPr id="100458" name="Group 106"/>
                <p:cNvGrpSpPr>
                  <a:grpSpLocks/>
                </p:cNvGrpSpPr>
                <p:nvPr/>
              </p:nvGrpSpPr>
              <p:grpSpPr bwMode="auto">
                <a:xfrm>
                  <a:off x="4323" y="767"/>
                  <a:ext cx="243" cy="935"/>
                  <a:chOff x="3006" y="1983"/>
                  <a:chExt cx="619" cy="2386"/>
                </a:xfrm>
              </p:grpSpPr>
              <p:sp>
                <p:nvSpPr>
                  <p:cNvPr id="100459" name="Freeform 107"/>
                  <p:cNvSpPr>
                    <a:spLocks/>
                  </p:cNvSpPr>
                  <p:nvPr/>
                </p:nvSpPr>
                <p:spPr bwMode="hidden">
                  <a:xfrm rot="4286818">
                    <a:off x="2328" y="2661"/>
                    <a:ext cx="1601" cy="246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  <p:sp>
                <p:nvSpPr>
                  <p:cNvPr id="100460" name="Freeform 108"/>
                  <p:cNvSpPr>
                    <a:spLocks/>
                  </p:cNvSpPr>
                  <p:nvPr/>
                </p:nvSpPr>
                <p:spPr bwMode="hidden">
                  <a:xfrm rot="4286818">
                    <a:off x="3002" y="3747"/>
                    <a:ext cx="859" cy="386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</p:grpSp>
            <p:grpSp>
              <p:nvGrpSpPr>
                <p:cNvPr id="100461" name="Group 109"/>
                <p:cNvGrpSpPr>
                  <a:grpSpLocks/>
                </p:cNvGrpSpPr>
                <p:nvPr/>
              </p:nvGrpSpPr>
              <p:grpSpPr bwMode="auto">
                <a:xfrm>
                  <a:off x="4249" y="813"/>
                  <a:ext cx="159" cy="870"/>
                  <a:chOff x="2819" y="2101"/>
                  <a:chExt cx="405" cy="2219"/>
                </a:xfrm>
              </p:grpSpPr>
              <p:sp>
                <p:nvSpPr>
                  <p:cNvPr id="100462" name="Freeform 110"/>
                  <p:cNvSpPr>
                    <a:spLocks/>
                  </p:cNvSpPr>
                  <p:nvPr/>
                </p:nvSpPr>
                <p:spPr bwMode="hidden">
                  <a:xfrm rot="4898956">
                    <a:off x="2206" y="2714"/>
                    <a:ext cx="1471" cy="246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  <p:sp>
                <p:nvSpPr>
                  <p:cNvPr id="100463" name="Freeform 111"/>
                  <p:cNvSpPr>
                    <a:spLocks/>
                  </p:cNvSpPr>
                  <p:nvPr/>
                </p:nvSpPr>
                <p:spPr bwMode="hidden">
                  <a:xfrm rot="4898956">
                    <a:off x="2636" y="3732"/>
                    <a:ext cx="790" cy="386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</p:grpSp>
            <p:grpSp>
              <p:nvGrpSpPr>
                <p:cNvPr id="100464" name="Group 112"/>
                <p:cNvGrpSpPr>
                  <a:grpSpLocks/>
                </p:cNvGrpSpPr>
                <p:nvPr/>
              </p:nvGrpSpPr>
              <p:grpSpPr bwMode="auto">
                <a:xfrm>
                  <a:off x="4045" y="826"/>
                  <a:ext cx="167" cy="857"/>
                  <a:chOff x="2287" y="2135"/>
                  <a:chExt cx="426" cy="2185"/>
                </a:xfrm>
              </p:grpSpPr>
              <p:sp>
                <p:nvSpPr>
                  <p:cNvPr id="100465" name="Freeform 113"/>
                  <p:cNvSpPr>
                    <a:spLocks/>
                  </p:cNvSpPr>
                  <p:nvPr/>
                </p:nvSpPr>
                <p:spPr bwMode="hidden">
                  <a:xfrm rot="5755659">
                    <a:off x="1900" y="2760"/>
                    <a:ext cx="1437" cy="188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  <p:sp>
                <p:nvSpPr>
                  <p:cNvPr id="100466" name="Freeform 114"/>
                  <p:cNvSpPr>
                    <a:spLocks/>
                  </p:cNvSpPr>
                  <p:nvPr/>
                </p:nvSpPr>
                <p:spPr bwMode="hidden">
                  <a:xfrm rot="5755659">
                    <a:off x="2049" y="3787"/>
                    <a:ext cx="771" cy="295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nb-NO">
                      <a:solidFill>
                        <a:srgbClr val="FFCC00"/>
                      </a:solidFill>
                    </a:endParaRPr>
                  </a:p>
                </p:txBody>
              </p:sp>
            </p:grpSp>
          </p:grpSp>
          <p:sp>
            <p:nvSpPr>
              <p:cNvPr id="100467" name="Freeform 115"/>
              <p:cNvSpPr>
                <a:spLocks/>
              </p:cNvSpPr>
              <p:nvPr/>
            </p:nvSpPr>
            <p:spPr bwMode="hidden">
              <a:xfrm flipH="1">
                <a:off x="3873" y="934"/>
                <a:ext cx="191" cy="580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>
                  <a:solidFill>
                    <a:srgbClr val="FFCC00"/>
                  </a:solidFill>
                </a:endParaRPr>
              </a:p>
            </p:txBody>
          </p:sp>
          <p:sp>
            <p:nvSpPr>
              <p:cNvPr id="100468" name="Arc 116"/>
              <p:cNvSpPr>
                <a:spLocks/>
              </p:cNvSpPr>
              <p:nvPr/>
            </p:nvSpPr>
            <p:spPr bwMode="hidden">
              <a:xfrm flipH="1">
                <a:off x="3528" y="726"/>
                <a:ext cx="833" cy="903"/>
              </a:xfrm>
              <a:custGeom>
                <a:avLst/>
                <a:gdLst>
                  <a:gd name="G0" fmla="+- 0 0 0"/>
                  <a:gd name="G1" fmla="+- 20897 0 0"/>
                  <a:gd name="G2" fmla="+- 21600 0 0"/>
                  <a:gd name="T0" fmla="*/ 5467 w 21600"/>
                  <a:gd name="T1" fmla="*/ 0 h 21602"/>
                  <a:gd name="T2" fmla="*/ 21589 w 21600"/>
                  <a:gd name="T3" fmla="*/ 21602 h 21602"/>
                  <a:gd name="T4" fmla="*/ 0 w 21600"/>
                  <a:gd name="T5" fmla="*/ 20897 h 21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>
                  <a:solidFill>
                    <a:srgbClr val="FFCC00"/>
                  </a:solidFill>
                </a:endParaRPr>
              </a:p>
            </p:txBody>
          </p:sp>
          <p:sp>
            <p:nvSpPr>
              <p:cNvPr id="100469" name="Arc 117"/>
              <p:cNvSpPr>
                <a:spLocks/>
              </p:cNvSpPr>
              <p:nvPr/>
            </p:nvSpPr>
            <p:spPr bwMode="hidden">
              <a:xfrm flipV="1">
                <a:off x="4278" y="179"/>
                <a:ext cx="1007" cy="802"/>
              </a:xfrm>
              <a:custGeom>
                <a:avLst/>
                <a:gdLst>
                  <a:gd name="G0" fmla="+- 17826 0 0"/>
                  <a:gd name="G1" fmla="+- 0 0 0"/>
                  <a:gd name="G2" fmla="+- 21600 0 0"/>
                  <a:gd name="T0" fmla="*/ 36729 w 36729"/>
                  <a:gd name="T1" fmla="*/ 10451 h 21600"/>
                  <a:gd name="T2" fmla="*/ 0 w 36729"/>
                  <a:gd name="T3" fmla="*/ 12197 h 21600"/>
                  <a:gd name="T4" fmla="*/ 17826 w 36729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729" h="21600" fill="none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</a:path>
                  <a:path w="36729" h="21600" stroke="0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  <a:lnTo>
                      <a:pt x="17826" y="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>
                  <a:solidFill>
                    <a:srgbClr val="FFCC00"/>
                  </a:solidFill>
                </a:endParaRPr>
              </a:p>
            </p:txBody>
          </p:sp>
          <p:sp>
            <p:nvSpPr>
              <p:cNvPr id="100470" name="Arc 118"/>
              <p:cNvSpPr>
                <a:spLocks/>
              </p:cNvSpPr>
              <p:nvPr/>
            </p:nvSpPr>
            <p:spPr bwMode="hidden">
              <a:xfrm flipH="1">
                <a:off x="3612" y="580"/>
                <a:ext cx="487" cy="933"/>
              </a:xfrm>
              <a:custGeom>
                <a:avLst/>
                <a:gdLst>
                  <a:gd name="G0" fmla="+- 7340 0 0"/>
                  <a:gd name="G1" fmla="+- 21600 0 0"/>
                  <a:gd name="G2" fmla="+- 21600 0 0"/>
                  <a:gd name="T0" fmla="*/ 0 w 28940"/>
                  <a:gd name="T1" fmla="*/ 1285 h 22305"/>
                  <a:gd name="T2" fmla="*/ 28929 w 28940"/>
                  <a:gd name="T3" fmla="*/ 22305 h 22305"/>
                  <a:gd name="T4" fmla="*/ 7340 w 2894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>
                  <a:solidFill>
                    <a:srgbClr val="FFCC00"/>
                  </a:solidFill>
                </a:endParaRPr>
              </a:p>
            </p:txBody>
          </p:sp>
          <p:sp>
            <p:nvSpPr>
              <p:cNvPr id="100471" name="Arc 119"/>
              <p:cNvSpPr>
                <a:spLocks/>
              </p:cNvSpPr>
              <p:nvPr/>
            </p:nvSpPr>
            <p:spPr bwMode="hidden">
              <a:xfrm flipH="1">
                <a:off x="3267" y="628"/>
                <a:ext cx="791" cy="932"/>
              </a:xfrm>
              <a:custGeom>
                <a:avLst/>
                <a:gdLst>
                  <a:gd name="G0" fmla="+- 8873 0 0"/>
                  <a:gd name="G1" fmla="+- 21600 0 0"/>
                  <a:gd name="G2" fmla="+- 21600 0 0"/>
                  <a:gd name="T0" fmla="*/ 0 w 30473"/>
                  <a:gd name="T1" fmla="*/ 1907 h 22305"/>
                  <a:gd name="T2" fmla="*/ 30462 w 30473"/>
                  <a:gd name="T3" fmla="*/ 22305 h 22305"/>
                  <a:gd name="T4" fmla="*/ 8873 w 30473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473" h="22305" fill="none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</a:path>
                  <a:path w="30473" h="22305" stroke="0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  <a:lnTo>
                      <a:pt x="8873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>
                  <a:solidFill>
                    <a:srgbClr val="FFCC00"/>
                  </a:solidFill>
                </a:endParaRPr>
              </a:p>
            </p:txBody>
          </p:sp>
          <p:sp>
            <p:nvSpPr>
              <p:cNvPr id="100472" name="Arc 120"/>
              <p:cNvSpPr>
                <a:spLocks/>
              </p:cNvSpPr>
              <p:nvPr/>
            </p:nvSpPr>
            <p:spPr bwMode="hidden">
              <a:xfrm flipH="1">
                <a:off x="3197" y="458"/>
                <a:ext cx="932" cy="933"/>
              </a:xfrm>
              <a:custGeom>
                <a:avLst/>
                <a:gdLst>
                  <a:gd name="G0" fmla="+- 12855 0 0"/>
                  <a:gd name="G1" fmla="+- 21600 0 0"/>
                  <a:gd name="G2" fmla="+- 21600 0 0"/>
                  <a:gd name="T0" fmla="*/ 0 w 34455"/>
                  <a:gd name="T1" fmla="*/ 4241 h 22305"/>
                  <a:gd name="T2" fmla="*/ 34444 w 34455"/>
                  <a:gd name="T3" fmla="*/ 22305 h 22305"/>
                  <a:gd name="T4" fmla="*/ 12855 w 34455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>
                  <a:solidFill>
                    <a:srgbClr val="FFCC00"/>
                  </a:solidFill>
                </a:endParaRPr>
              </a:p>
            </p:txBody>
          </p:sp>
          <p:sp>
            <p:nvSpPr>
              <p:cNvPr id="100473" name="Arc 121"/>
              <p:cNvSpPr>
                <a:spLocks/>
              </p:cNvSpPr>
              <p:nvPr/>
            </p:nvSpPr>
            <p:spPr bwMode="hidden">
              <a:xfrm>
                <a:off x="4229" y="589"/>
                <a:ext cx="149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>
                  <a:solidFill>
                    <a:srgbClr val="FFCC00"/>
                  </a:solidFill>
                </a:endParaRPr>
              </a:p>
            </p:txBody>
          </p:sp>
          <p:sp>
            <p:nvSpPr>
              <p:cNvPr id="100474" name="Arc 122"/>
              <p:cNvSpPr>
                <a:spLocks/>
              </p:cNvSpPr>
              <p:nvPr/>
            </p:nvSpPr>
            <p:spPr bwMode="hidden">
              <a:xfrm>
                <a:off x="4268" y="585"/>
                <a:ext cx="394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>
                  <a:solidFill>
                    <a:srgbClr val="FFCC00"/>
                  </a:solidFill>
                </a:endParaRPr>
              </a:p>
            </p:txBody>
          </p:sp>
          <p:sp>
            <p:nvSpPr>
              <p:cNvPr id="100475" name="Arc 123"/>
              <p:cNvSpPr>
                <a:spLocks/>
              </p:cNvSpPr>
              <p:nvPr/>
            </p:nvSpPr>
            <p:spPr bwMode="hidden">
              <a:xfrm>
                <a:off x="4303" y="463"/>
                <a:ext cx="559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>
                  <a:solidFill>
                    <a:srgbClr val="FFCC00"/>
                  </a:solidFill>
                </a:endParaRPr>
              </a:p>
            </p:txBody>
          </p:sp>
          <p:sp>
            <p:nvSpPr>
              <p:cNvPr id="100476" name="Freeform 124"/>
              <p:cNvSpPr>
                <a:spLocks/>
              </p:cNvSpPr>
              <p:nvPr/>
            </p:nvSpPr>
            <p:spPr bwMode="hidden">
              <a:xfrm>
                <a:off x="4410" y="1033"/>
                <a:ext cx="190" cy="580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>
                  <a:solidFill>
                    <a:srgbClr val="FFCC00"/>
                  </a:solidFill>
                </a:endParaRPr>
              </a:p>
            </p:txBody>
          </p:sp>
          <p:sp>
            <p:nvSpPr>
              <p:cNvPr id="100477" name="Freeform 125"/>
              <p:cNvSpPr>
                <a:spLocks/>
              </p:cNvSpPr>
              <p:nvPr/>
            </p:nvSpPr>
            <p:spPr bwMode="hidden">
              <a:xfrm rot="19660755" flipV="1">
                <a:off x="4114" y="843"/>
                <a:ext cx="173" cy="328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>
                  <a:solidFill>
                    <a:srgbClr val="FFCC00"/>
                  </a:solidFill>
                </a:endParaRPr>
              </a:p>
            </p:txBody>
          </p:sp>
          <p:sp>
            <p:nvSpPr>
              <p:cNvPr id="100478" name="Arc 126"/>
              <p:cNvSpPr>
                <a:spLocks/>
              </p:cNvSpPr>
              <p:nvPr/>
            </p:nvSpPr>
            <p:spPr bwMode="hidden">
              <a:xfrm flipH="1">
                <a:off x="3144" y="319"/>
                <a:ext cx="996" cy="933"/>
              </a:xfrm>
              <a:custGeom>
                <a:avLst/>
                <a:gdLst>
                  <a:gd name="G0" fmla="+- 15230 0 0"/>
                  <a:gd name="G1" fmla="+- 21600 0 0"/>
                  <a:gd name="G2" fmla="+- 21600 0 0"/>
                  <a:gd name="T0" fmla="*/ 0 w 36830"/>
                  <a:gd name="T1" fmla="*/ 6283 h 22305"/>
                  <a:gd name="T2" fmla="*/ 36819 w 36830"/>
                  <a:gd name="T3" fmla="*/ 22305 h 22305"/>
                  <a:gd name="T4" fmla="*/ 15230 w 3683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830" h="22305" fill="none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</a:path>
                  <a:path w="36830" h="22305" stroke="0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  <a:lnTo>
                      <a:pt x="1523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>
                  <a:solidFill>
                    <a:srgbClr val="FFCC00"/>
                  </a:solidFill>
                </a:endParaRPr>
              </a:p>
            </p:txBody>
          </p:sp>
          <p:sp>
            <p:nvSpPr>
              <p:cNvPr id="100479" name="Arc 127"/>
              <p:cNvSpPr>
                <a:spLocks/>
              </p:cNvSpPr>
              <p:nvPr/>
            </p:nvSpPr>
            <p:spPr bwMode="hidden">
              <a:xfrm flipH="1">
                <a:off x="3425" y="123"/>
                <a:ext cx="725" cy="903"/>
              </a:xfrm>
              <a:custGeom>
                <a:avLst/>
                <a:gdLst>
                  <a:gd name="G0" fmla="+- 18231 0 0"/>
                  <a:gd name="G1" fmla="+- 21600 0 0"/>
                  <a:gd name="G2" fmla="+- 21600 0 0"/>
                  <a:gd name="T0" fmla="*/ 0 w 31881"/>
                  <a:gd name="T1" fmla="*/ 10016 h 21600"/>
                  <a:gd name="T2" fmla="*/ 31881 w 31881"/>
                  <a:gd name="T3" fmla="*/ 4860 h 21600"/>
                  <a:gd name="T4" fmla="*/ 18231 w 31881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881" h="21600" fill="none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</a:path>
                  <a:path w="31881" h="21600" stroke="0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  <a:lnTo>
                      <a:pt x="18231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>
                  <a:solidFill>
                    <a:srgbClr val="FFCC00"/>
                  </a:solidFill>
                </a:endParaRPr>
              </a:p>
            </p:txBody>
          </p:sp>
          <p:sp>
            <p:nvSpPr>
              <p:cNvPr id="100480" name="Arc 128"/>
              <p:cNvSpPr>
                <a:spLocks/>
              </p:cNvSpPr>
              <p:nvPr/>
            </p:nvSpPr>
            <p:spPr bwMode="hidden">
              <a:xfrm>
                <a:off x="4199" y="502"/>
                <a:ext cx="299" cy="904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1146"/>
                  <a:gd name="T1" fmla="*/ 4512 h 21600"/>
                  <a:gd name="T2" fmla="*/ 31146 w 31146"/>
                  <a:gd name="T3" fmla="*/ 9561 h 21600"/>
                  <a:gd name="T4" fmla="*/ 13212 w 31146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146" h="21600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</a:path>
                  <a:path w="31146" h="21600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>
                  <a:solidFill>
                    <a:srgbClr val="FFCC00"/>
                  </a:solidFill>
                </a:endParaRPr>
              </a:p>
            </p:txBody>
          </p:sp>
          <p:sp>
            <p:nvSpPr>
              <p:cNvPr id="100481" name="Freeform 129"/>
              <p:cNvSpPr>
                <a:spLocks/>
              </p:cNvSpPr>
              <p:nvPr/>
            </p:nvSpPr>
            <p:spPr bwMode="hidden">
              <a:xfrm flipH="1">
                <a:off x="3307" y="982"/>
                <a:ext cx="425" cy="597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>
                  <a:solidFill>
                    <a:srgbClr val="FFCC00"/>
                  </a:solidFill>
                </a:endParaRPr>
              </a:p>
            </p:txBody>
          </p:sp>
          <p:sp>
            <p:nvSpPr>
              <p:cNvPr id="100482" name="Freeform 130"/>
              <p:cNvSpPr>
                <a:spLocks/>
              </p:cNvSpPr>
              <p:nvPr/>
            </p:nvSpPr>
            <p:spPr bwMode="hidden">
              <a:xfrm flipH="1">
                <a:off x="3507" y="350"/>
                <a:ext cx="273" cy="598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>
                  <a:solidFill>
                    <a:srgbClr val="FFCC00"/>
                  </a:solidFill>
                </a:endParaRPr>
              </a:p>
            </p:txBody>
          </p:sp>
          <p:sp>
            <p:nvSpPr>
              <p:cNvPr id="100483" name="Freeform 131"/>
              <p:cNvSpPr>
                <a:spLocks/>
              </p:cNvSpPr>
              <p:nvPr/>
            </p:nvSpPr>
            <p:spPr bwMode="hidden">
              <a:xfrm flipH="1">
                <a:off x="3821" y="172"/>
                <a:ext cx="164" cy="597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>
                  <a:solidFill>
                    <a:srgbClr val="FFCC00"/>
                  </a:solidFill>
                </a:endParaRPr>
              </a:p>
            </p:txBody>
          </p:sp>
          <p:sp>
            <p:nvSpPr>
              <p:cNvPr id="100484" name="Freeform 132"/>
              <p:cNvSpPr>
                <a:spLocks/>
              </p:cNvSpPr>
              <p:nvPr/>
            </p:nvSpPr>
            <p:spPr bwMode="hidden">
              <a:xfrm>
                <a:off x="4841" y="894"/>
                <a:ext cx="395" cy="628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>
                  <a:solidFill>
                    <a:srgbClr val="FFCC00"/>
                  </a:solidFill>
                </a:endParaRPr>
              </a:p>
            </p:txBody>
          </p:sp>
          <p:sp>
            <p:nvSpPr>
              <p:cNvPr id="100485" name="Freeform 133"/>
              <p:cNvSpPr>
                <a:spLocks/>
              </p:cNvSpPr>
              <p:nvPr/>
            </p:nvSpPr>
            <p:spPr bwMode="hidden">
              <a:xfrm>
                <a:off x="4636" y="576"/>
                <a:ext cx="595" cy="419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>
                  <a:solidFill>
                    <a:srgbClr val="FFCC00"/>
                  </a:solidFill>
                </a:endParaRPr>
              </a:p>
            </p:txBody>
          </p:sp>
          <p:sp>
            <p:nvSpPr>
              <p:cNvPr id="100486" name="Freeform 134"/>
              <p:cNvSpPr>
                <a:spLocks/>
              </p:cNvSpPr>
              <p:nvPr/>
            </p:nvSpPr>
            <p:spPr bwMode="hidden">
              <a:xfrm>
                <a:off x="4658" y="132"/>
                <a:ext cx="260" cy="562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>
                  <a:solidFill>
                    <a:srgbClr val="FFCC00"/>
                  </a:solidFill>
                </a:endParaRPr>
              </a:p>
            </p:txBody>
          </p:sp>
          <p:sp>
            <p:nvSpPr>
              <p:cNvPr id="100487" name="Freeform 135"/>
              <p:cNvSpPr>
                <a:spLocks/>
              </p:cNvSpPr>
              <p:nvPr/>
            </p:nvSpPr>
            <p:spPr bwMode="hidden">
              <a:xfrm rot="20253369">
                <a:off x="4401" y="599"/>
                <a:ext cx="174" cy="329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>
                  <a:solidFill>
                    <a:srgbClr val="FFCC00"/>
                  </a:solidFill>
                </a:endParaRPr>
              </a:p>
            </p:txBody>
          </p:sp>
          <p:sp>
            <p:nvSpPr>
              <p:cNvPr id="100488" name="Freeform 136"/>
              <p:cNvSpPr>
                <a:spLocks/>
              </p:cNvSpPr>
              <p:nvPr/>
            </p:nvSpPr>
            <p:spPr bwMode="hidden">
              <a:xfrm rot="1346631" flipH="1">
                <a:off x="3783" y="590"/>
                <a:ext cx="173" cy="329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>
                  <a:solidFill>
                    <a:srgbClr val="FFCC00"/>
                  </a:solidFill>
                </a:endParaRPr>
              </a:p>
            </p:txBody>
          </p:sp>
        </p:grpSp>
      </p:grpSp>
      <p:sp>
        <p:nvSpPr>
          <p:cNvPr id="100489" name="Rectangle 13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01625"/>
            <a:ext cx="7772400" cy="146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b-NO" smtClean="0"/>
              <a:t>Klikk for å redigere tittelstil</a:t>
            </a:r>
          </a:p>
        </p:txBody>
      </p:sp>
      <p:sp>
        <p:nvSpPr>
          <p:cNvPr id="100490" name="Rectangle 1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</a:p>
        </p:txBody>
      </p:sp>
      <p:sp>
        <p:nvSpPr>
          <p:cNvPr id="100491" name="Rectangle 13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nb-NO">
              <a:solidFill>
                <a:srgbClr val="FFCC00"/>
              </a:solidFill>
            </a:endParaRPr>
          </a:p>
        </p:txBody>
      </p:sp>
      <p:sp>
        <p:nvSpPr>
          <p:cNvPr id="100492" name="Rectangle 14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nb-NO">
              <a:solidFill>
                <a:srgbClr val="FFCC00"/>
              </a:solidFill>
            </a:endParaRPr>
          </a:p>
        </p:txBody>
      </p:sp>
      <p:sp>
        <p:nvSpPr>
          <p:cNvPr id="100493" name="Rectangle 1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C2F6B42-5AC6-4018-95A0-D382D2D5C49C}" type="slidenum">
              <a:rPr lang="nb-NO">
                <a:solidFill>
                  <a:srgbClr val="FFCC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nb-NO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15372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Times New Roman" charset="0"/>
        <a:buChar char="−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Times New Roman" charset="0"/>
        <a:buChar char="–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Times New Roman" charset="0"/>
        <a:buChar char="–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Times New Roman" charset="0"/>
        <a:buChar char="–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Times New Roman" charset="0"/>
        <a:buChar char="–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Times New Roman" charset="0"/>
        <a:buChar char="–"/>
        <a:defRPr sz="2000">
          <a:solidFill>
            <a:schemeClr val="tx1"/>
          </a:solidFill>
          <a:latin typeface="+mn-lt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6225" y="1295400"/>
            <a:ext cx="8591550" cy="4933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6225" y="6429375"/>
            <a:ext cx="21336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fld id="{638B4781-696C-423A-BDD1-B6914E63CEBD}" type="datetimeFigureOut">
              <a:rPr lang="nb-NO" smtClean="0">
                <a:solidFill>
                  <a:srgbClr val="48231E"/>
                </a:solidFill>
              </a:rPr>
              <a:pPr/>
              <a:t>17.10.2012</a:t>
            </a:fld>
            <a:endParaRPr lang="nb-NO" dirty="0">
              <a:solidFill>
                <a:srgbClr val="48231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43324" y="6429375"/>
            <a:ext cx="4086225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endParaRPr lang="nb-NO" dirty="0">
              <a:solidFill>
                <a:srgbClr val="48231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91475" y="6429375"/>
            <a:ext cx="8763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600" b="1">
                <a:solidFill>
                  <a:schemeClr val="tx2"/>
                </a:solidFill>
              </a:defRPr>
            </a:lvl1pPr>
          </a:lstStyle>
          <a:p>
            <a:fld id="{223A1B23-F1B5-4FC4-B48C-28601381E524}" type="slidenum">
              <a:rPr lang="nb-NO" smtClean="0">
                <a:solidFill>
                  <a:srgbClr val="48231E"/>
                </a:solidFill>
              </a:rPr>
              <a:pPr/>
              <a:t>‹#›</a:t>
            </a:fld>
            <a:endParaRPr lang="nb-NO" dirty="0">
              <a:solidFill>
                <a:srgbClr val="48231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5248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xStyles>
    <p:titleStyle>
      <a:lvl1pPr algn="l" defTabSz="914400" rtl="0" eaLnBrk="1" latinLnBrk="0" hangingPunct="1">
        <a:spcBef>
          <a:spcPts val="400"/>
        </a:spcBef>
        <a:buNone/>
        <a:defRPr sz="3600" b="0" kern="1200" cap="none" spc="0" baseline="0">
          <a:solidFill>
            <a:schemeClr val="tx2"/>
          </a:solidFill>
          <a:latin typeface="+mj-lt"/>
          <a:ea typeface="+mj-ea"/>
          <a:cs typeface="Tunga" pitchFamily="2"/>
        </a:defRPr>
      </a:lvl1pPr>
    </p:titleStyle>
    <p:bodyStyle>
      <a:lvl1pPr marL="171450" indent="-173736" algn="l" defTabSz="914400" rtl="0" eaLnBrk="1" latinLnBrk="0" hangingPunct="1">
        <a:spcBef>
          <a:spcPts val="600"/>
        </a:spcBef>
        <a:spcAft>
          <a:spcPts val="0"/>
        </a:spcAft>
        <a:buClr>
          <a:schemeClr val="accent1"/>
        </a:buClr>
        <a:buFont typeface="Arial" pitchFamily="34" charset="0"/>
        <a:buChar char="•"/>
        <a:defRPr sz="2200" b="0" i="0" kern="1200" cap="none" spc="30" baseline="0">
          <a:solidFill>
            <a:schemeClr val="tx2"/>
          </a:solidFill>
          <a:latin typeface="+mn-lt"/>
          <a:ea typeface="+mn-ea"/>
          <a:cs typeface="Tahoma" pitchFamily="34" charset="0"/>
        </a:defRPr>
      </a:lvl1pPr>
      <a:lvl2pPr marL="34448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51593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3pPr>
      <a:lvl4pPr marL="68897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86042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Tahoma" pitchFamily="34" charset="0"/>
        </a:defRPr>
      </a:lvl5pPr>
      <a:lvl6pPr marL="105156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23444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41732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160020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39216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154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4915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 u="sng">
                <a:solidFill>
                  <a:srgbClr val="FFFFFF"/>
                </a:solidFill>
              </a:endParaRPr>
            </a:p>
          </p:txBody>
        </p:sp>
        <p:sp>
          <p:nvSpPr>
            <p:cNvPr id="4915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 u="sng">
                <a:solidFill>
                  <a:srgbClr val="FFFFFF"/>
                </a:solidFill>
              </a:endParaRPr>
            </a:p>
          </p:txBody>
        </p:sp>
        <p:sp>
          <p:nvSpPr>
            <p:cNvPr id="4915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 u="sng">
                <a:solidFill>
                  <a:srgbClr val="FFFFFF"/>
                </a:solidFill>
              </a:endParaRPr>
            </a:p>
          </p:txBody>
        </p:sp>
        <p:grpSp>
          <p:nvGrpSpPr>
            <p:cNvPr id="49158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49159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 u="sng">
                  <a:solidFill>
                    <a:srgbClr val="FFFFFF"/>
                  </a:solidFill>
                </a:endParaRPr>
              </a:p>
            </p:txBody>
          </p:sp>
          <p:sp>
            <p:nvSpPr>
              <p:cNvPr id="49160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 u="sng">
                  <a:solidFill>
                    <a:srgbClr val="FFFFFF"/>
                  </a:solidFill>
                </a:endParaRPr>
              </a:p>
            </p:txBody>
          </p:sp>
          <p:sp>
            <p:nvSpPr>
              <p:cNvPr id="49161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 u="sng">
                  <a:solidFill>
                    <a:srgbClr val="FFFFFF"/>
                  </a:solidFill>
                </a:endParaRPr>
              </a:p>
            </p:txBody>
          </p:sp>
          <p:sp>
            <p:nvSpPr>
              <p:cNvPr id="49162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 u="sng">
                  <a:solidFill>
                    <a:srgbClr val="FFFFFF"/>
                  </a:solidFill>
                </a:endParaRPr>
              </a:p>
            </p:txBody>
          </p:sp>
          <p:sp>
            <p:nvSpPr>
              <p:cNvPr id="49163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 u="sng">
                  <a:solidFill>
                    <a:srgbClr val="FFFFFF"/>
                  </a:solidFill>
                </a:endParaRPr>
              </a:p>
            </p:txBody>
          </p:sp>
          <p:sp>
            <p:nvSpPr>
              <p:cNvPr id="49164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 u="sng">
                  <a:solidFill>
                    <a:srgbClr val="FFFFFF"/>
                  </a:solidFill>
                </a:endParaRPr>
              </a:p>
            </p:txBody>
          </p:sp>
          <p:sp>
            <p:nvSpPr>
              <p:cNvPr id="49165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 u="sng">
                  <a:solidFill>
                    <a:srgbClr val="FFFFFF"/>
                  </a:solidFill>
                </a:endParaRPr>
              </a:p>
            </p:txBody>
          </p:sp>
          <p:sp>
            <p:nvSpPr>
              <p:cNvPr id="49166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 u="sng">
                  <a:solidFill>
                    <a:srgbClr val="FFFFFF"/>
                  </a:solidFill>
                </a:endParaRPr>
              </a:p>
            </p:txBody>
          </p:sp>
          <p:sp>
            <p:nvSpPr>
              <p:cNvPr id="49167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 u="sng">
                  <a:solidFill>
                    <a:srgbClr val="FFFFFF"/>
                  </a:solidFill>
                </a:endParaRPr>
              </a:p>
            </p:txBody>
          </p:sp>
          <p:sp>
            <p:nvSpPr>
              <p:cNvPr id="49168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 u="sng">
                  <a:solidFill>
                    <a:srgbClr val="FFFFFF"/>
                  </a:solidFill>
                </a:endParaRPr>
              </a:p>
            </p:txBody>
          </p:sp>
          <p:sp>
            <p:nvSpPr>
              <p:cNvPr id="49169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 u="sng">
                  <a:solidFill>
                    <a:srgbClr val="FFFFFF"/>
                  </a:solidFill>
                </a:endParaRPr>
              </a:p>
            </p:txBody>
          </p:sp>
          <p:sp>
            <p:nvSpPr>
              <p:cNvPr id="49170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 u="sng">
                  <a:solidFill>
                    <a:srgbClr val="FFFFFF"/>
                  </a:solidFill>
                </a:endParaRPr>
              </a:p>
            </p:txBody>
          </p:sp>
          <p:sp>
            <p:nvSpPr>
              <p:cNvPr id="49171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 u="sng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49172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 u="sng">
                <a:solidFill>
                  <a:srgbClr val="FFFFFF"/>
                </a:solidFill>
              </a:endParaRPr>
            </a:p>
          </p:txBody>
        </p:sp>
        <p:sp>
          <p:nvSpPr>
            <p:cNvPr id="49173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 u="sng">
                <a:solidFill>
                  <a:srgbClr val="FFFFFF"/>
                </a:solidFill>
              </a:endParaRPr>
            </a:p>
          </p:txBody>
        </p:sp>
        <p:sp>
          <p:nvSpPr>
            <p:cNvPr id="49174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 u="sng">
                <a:solidFill>
                  <a:srgbClr val="FFFFFF"/>
                </a:solidFill>
              </a:endParaRPr>
            </a:p>
          </p:txBody>
        </p:sp>
        <p:sp>
          <p:nvSpPr>
            <p:cNvPr id="49175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17 w 717"/>
                <a:gd name="T1" fmla="*/ 845 h 845"/>
                <a:gd name="T2" fmla="*/ 717 w 717"/>
                <a:gd name="T3" fmla="*/ 821 h 845"/>
                <a:gd name="T4" fmla="*/ 574 w 717"/>
                <a:gd name="T5" fmla="*/ 605 h 845"/>
                <a:gd name="T6" fmla="*/ 406 w 717"/>
                <a:gd name="T7" fmla="*/ 396 h 845"/>
                <a:gd name="T8" fmla="*/ 221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09 w 717"/>
                <a:gd name="T15" fmla="*/ 198 h 845"/>
                <a:gd name="T16" fmla="*/ 400 w 717"/>
                <a:gd name="T17" fmla="*/ 408 h 845"/>
                <a:gd name="T18" fmla="*/ 568 w 717"/>
                <a:gd name="T19" fmla="*/ 623 h 845"/>
                <a:gd name="T20" fmla="*/ 717 w 717"/>
                <a:gd name="T21" fmla="*/ 845 h 845"/>
                <a:gd name="T22" fmla="*/ 717 w 717"/>
                <a:gd name="T23" fmla="*/ 845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 u="sng">
                <a:solidFill>
                  <a:srgbClr val="FFFFFF"/>
                </a:solidFill>
              </a:endParaRPr>
            </a:p>
          </p:txBody>
        </p:sp>
        <p:sp>
          <p:nvSpPr>
            <p:cNvPr id="49176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07 w 407"/>
                <a:gd name="T1" fmla="*/ 414 h 414"/>
                <a:gd name="T2" fmla="*/ 407 w 407"/>
                <a:gd name="T3" fmla="*/ 396 h 414"/>
                <a:gd name="T4" fmla="*/ 222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16 w 407"/>
                <a:gd name="T13" fmla="*/ 204 h 414"/>
                <a:gd name="T14" fmla="*/ 407 w 407"/>
                <a:gd name="T15" fmla="*/ 414 h 414"/>
                <a:gd name="T16" fmla="*/ 407 w 407"/>
                <a:gd name="T17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 u="sng">
                <a:solidFill>
                  <a:srgbClr val="FFFFFF"/>
                </a:solidFill>
              </a:endParaRPr>
            </a:p>
          </p:txBody>
        </p:sp>
        <p:sp>
          <p:nvSpPr>
            <p:cNvPr id="49177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 u="sng">
                <a:solidFill>
                  <a:srgbClr val="FFFFFF"/>
                </a:solidFill>
              </a:endParaRPr>
            </a:p>
          </p:txBody>
        </p:sp>
        <p:sp>
          <p:nvSpPr>
            <p:cNvPr id="49178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586 w 586"/>
                <a:gd name="T1" fmla="*/ 0 h 599"/>
                <a:gd name="T2" fmla="*/ 568 w 586"/>
                <a:gd name="T3" fmla="*/ 0 h 599"/>
                <a:gd name="T4" fmla="*/ 407 w 586"/>
                <a:gd name="T5" fmla="*/ 132 h 599"/>
                <a:gd name="T6" fmla="*/ 257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57 w 586"/>
                <a:gd name="T17" fmla="*/ 282 h 599"/>
                <a:gd name="T18" fmla="*/ 413 w 586"/>
                <a:gd name="T19" fmla="*/ 138 h 599"/>
                <a:gd name="T20" fmla="*/ 586 w 586"/>
                <a:gd name="T21" fmla="*/ 0 h 599"/>
                <a:gd name="T22" fmla="*/ 586 w 586"/>
                <a:gd name="T23" fmla="*/ 0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 u="sng">
                <a:solidFill>
                  <a:srgbClr val="FFFFFF"/>
                </a:solidFill>
              </a:endParaRPr>
            </a:p>
          </p:txBody>
        </p:sp>
        <p:sp>
          <p:nvSpPr>
            <p:cNvPr id="49179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69 w 269"/>
                <a:gd name="T1" fmla="*/ 0 h 252"/>
                <a:gd name="T2" fmla="*/ 251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69 w 269"/>
                <a:gd name="T15" fmla="*/ 0 h 252"/>
                <a:gd name="T16" fmla="*/ 269 w 269"/>
                <a:gd name="T17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 u="sng">
                <a:solidFill>
                  <a:srgbClr val="FFFFFF"/>
                </a:solidFill>
              </a:endParaRPr>
            </a:p>
          </p:txBody>
        </p:sp>
        <p:sp>
          <p:nvSpPr>
            <p:cNvPr id="49180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 u="sng">
                <a:solidFill>
                  <a:srgbClr val="FFFFFF"/>
                </a:solidFill>
              </a:endParaRPr>
            </a:p>
          </p:txBody>
        </p:sp>
        <p:sp>
          <p:nvSpPr>
            <p:cNvPr id="49181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 u="sng">
                <a:solidFill>
                  <a:srgbClr val="FFFFFF"/>
                </a:solidFill>
              </a:endParaRPr>
            </a:p>
          </p:txBody>
        </p:sp>
        <p:sp>
          <p:nvSpPr>
            <p:cNvPr id="49182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 u="sng">
                <a:solidFill>
                  <a:srgbClr val="FFFFFF"/>
                </a:solidFill>
              </a:endParaRPr>
            </a:p>
          </p:txBody>
        </p:sp>
        <p:grpSp>
          <p:nvGrpSpPr>
            <p:cNvPr id="49183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49184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 u="sng">
                  <a:solidFill>
                    <a:srgbClr val="FFFFFF"/>
                  </a:solidFill>
                </a:endParaRPr>
              </a:p>
            </p:txBody>
          </p:sp>
          <p:sp>
            <p:nvSpPr>
              <p:cNvPr id="49185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 u="sng">
                  <a:solidFill>
                    <a:srgbClr val="FFFFFF"/>
                  </a:solidFill>
                </a:endParaRPr>
              </a:p>
            </p:txBody>
          </p:sp>
          <p:sp>
            <p:nvSpPr>
              <p:cNvPr id="49186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 u="sng">
                  <a:solidFill>
                    <a:srgbClr val="FFFFFF"/>
                  </a:solidFill>
                </a:endParaRPr>
              </a:p>
            </p:txBody>
          </p:sp>
          <p:sp>
            <p:nvSpPr>
              <p:cNvPr id="49187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 u="sng">
                  <a:solidFill>
                    <a:srgbClr val="FFFFFF"/>
                  </a:solidFill>
                </a:endParaRPr>
              </a:p>
            </p:txBody>
          </p:sp>
          <p:sp>
            <p:nvSpPr>
              <p:cNvPr id="49188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 u="sng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49189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 u="sng">
                <a:solidFill>
                  <a:srgbClr val="FFFFFF"/>
                </a:solidFill>
              </a:endParaRPr>
            </a:p>
          </p:txBody>
        </p:sp>
        <p:sp>
          <p:nvSpPr>
            <p:cNvPr id="49190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b-NO" u="sng">
                <a:solidFill>
                  <a:srgbClr val="FFFFFF"/>
                </a:solidFill>
              </a:endParaRPr>
            </a:p>
          </p:txBody>
        </p:sp>
      </p:grpSp>
      <p:sp>
        <p:nvSpPr>
          <p:cNvPr id="49191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nb-NO" smtClean="0"/>
              <a:t>Klikk for å redigere tittelstil</a:t>
            </a:r>
          </a:p>
        </p:txBody>
      </p:sp>
      <p:sp>
        <p:nvSpPr>
          <p:cNvPr id="49192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u="none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nb-NO">
              <a:solidFill>
                <a:srgbClr val="FFFFFF"/>
              </a:solidFill>
            </a:endParaRPr>
          </a:p>
        </p:txBody>
      </p:sp>
      <p:sp>
        <p:nvSpPr>
          <p:cNvPr id="49193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u="none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nb-NO">
              <a:solidFill>
                <a:srgbClr val="FFFFFF"/>
              </a:solidFill>
            </a:endParaRPr>
          </a:p>
        </p:txBody>
      </p:sp>
      <p:sp>
        <p:nvSpPr>
          <p:cNvPr id="49194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u="none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0947361-928B-4CA9-82E7-FE4E78040C56}" type="slidenum">
              <a:rPr lang="nb-NO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nb-NO">
              <a:solidFill>
                <a:srgbClr val="FFFFFF"/>
              </a:solidFill>
            </a:endParaRPr>
          </a:p>
        </p:txBody>
      </p:sp>
      <p:sp>
        <p:nvSpPr>
          <p:cNvPr id="49195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138651741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33" r:id="rId1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723C5D6D-0513-4F2A-B597-79973C41EC13}" type="datetimeFigureOut">
              <a:rPr lang="nb-NO" smtClean="0">
                <a:solidFill>
                  <a:srgbClr val="FFFFFF"/>
                </a:solidFill>
              </a:rPr>
              <a:pPr/>
              <a:t>17.10.2012</a:t>
            </a:fld>
            <a:endParaRPr lang="nb-NO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nb-NO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33BBFECC-8002-47AC-94DA-A066646C6F09}" type="slidenum">
              <a:rPr lang="nb-NO" smtClean="0">
                <a:solidFill>
                  <a:srgbClr val="FFFFFF"/>
                </a:solidFill>
              </a:rPr>
              <a:pPr/>
              <a:t>‹#›</a:t>
            </a:fld>
            <a:endParaRPr lang="nb-N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97710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tt linje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Plassholder for tittel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13" name="Plassholder for tekst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  <a:p>
            <a:pPr lvl="1" eaLnBrk="1" latinLnBrk="0" hangingPunct="1"/>
            <a:r>
              <a:rPr kumimoji="0" lang="nb-NO" smtClean="0"/>
              <a:t>Andre nivå</a:t>
            </a:r>
          </a:p>
          <a:p>
            <a:pPr lvl="2" eaLnBrk="1" latinLnBrk="0" hangingPunct="1"/>
            <a:r>
              <a:rPr kumimoji="0" lang="nb-NO" smtClean="0"/>
              <a:t>Tredje nivå</a:t>
            </a:r>
          </a:p>
          <a:p>
            <a:pPr lvl="3" eaLnBrk="1" latinLnBrk="0" hangingPunct="1"/>
            <a:r>
              <a:rPr kumimoji="0" lang="nb-NO" smtClean="0"/>
              <a:t>Fjerde nivå</a:t>
            </a:r>
          </a:p>
          <a:p>
            <a:pPr lvl="4" eaLnBrk="1" latinLnBrk="0" hangingPunct="1"/>
            <a:r>
              <a:rPr kumimoji="0" lang="nb-NO" smtClean="0"/>
              <a:t>Femte nivå</a:t>
            </a:r>
            <a:endParaRPr kumimoji="0" lang="en-US"/>
          </a:p>
        </p:txBody>
      </p:sp>
      <p:sp>
        <p:nvSpPr>
          <p:cNvPr id="14" name="Plassholder for dato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4CCFF873-2A28-4921-84FA-389F5B9EEF34}" type="datetimeFigureOut">
              <a:rPr lang="nb-NO" smtClean="0">
                <a:solidFill>
                  <a:srgbClr val="575F6D"/>
                </a:solidFill>
              </a:rPr>
              <a:pPr/>
              <a:t>17.10.2012</a:t>
            </a:fld>
            <a:endParaRPr lang="nb-NO">
              <a:solidFill>
                <a:srgbClr val="575F6D"/>
              </a:solidFill>
            </a:endParaRPr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nb-NO">
              <a:solidFill>
                <a:srgbClr val="575F6D"/>
              </a:solidFill>
            </a:endParaRPr>
          </a:p>
        </p:txBody>
      </p:sp>
      <p:sp>
        <p:nvSpPr>
          <p:cNvPr id="7" name="Rett linje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Rett linje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Rektangel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tt linje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Ellipse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Plassholder for lysbildenumm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B51CFED-CB5B-493E-ABD0-56CFF163D860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542893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2426" y="228600"/>
            <a:ext cx="768096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2426" y="1463040"/>
            <a:ext cx="768096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2426" y="6543676"/>
            <a:ext cx="1466850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fld id="{67A1B3E4-F819-4251-B637-7732923C4C82}" type="datetimeFigureOut">
              <a:rPr lang="nb-NO" smtClean="0">
                <a:solidFill>
                  <a:srgbClr val="FFFFFF">
                    <a:alpha val="65000"/>
                  </a:srgbClr>
                </a:solidFill>
              </a:rPr>
              <a:pPr/>
              <a:t>17.10.2012</a:t>
            </a:fld>
            <a:endParaRPr lang="nb-NO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09749" y="6543676"/>
            <a:ext cx="4086225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="1" i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endParaRPr lang="nb-NO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6700" y="6543676"/>
            <a:ext cx="876300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fld id="{4D7DBECF-8971-449D-80FA-BD7101E40CED}" type="slidenum">
              <a:rPr lang="nb-NO" smtClean="0">
                <a:solidFill>
                  <a:srgbClr val="FFFFFF">
                    <a:alpha val="65000"/>
                  </a:srgbClr>
                </a:solidFill>
              </a:rPr>
              <a:pPr/>
              <a:t>‹#›</a:t>
            </a:fld>
            <a:endParaRPr lang="nb-NO">
              <a:solidFill>
                <a:srgbClr val="FFFFFF">
                  <a:alpha val="6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064029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p:txStyles>
    <p:titleStyle>
      <a:lvl1pPr algn="l" defTabSz="914400" rtl="0" eaLnBrk="1" latinLnBrk="0" hangingPunct="1">
        <a:spcBef>
          <a:spcPts val="400"/>
        </a:spcBef>
        <a:buNone/>
        <a:defRPr sz="4000" b="0" kern="1200" cap="none" spc="0" baseline="0">
          <a:solidFill>
            <a:schemeClr val="tx1"/>
          </a:solidFill>
          <a:latin typeface="+mj-lt"/>
          <a:ea typeface="+mj-ea"/>
          <a:cs typeface="Tunga" pitchFamily="2"/>
        </a:defRPr>
      </a:lvl1pPr>
    </p:titleStyle>
    <p:bodyStyle>
      <a:lvl1pPr marL="0" indent="0" algn="l" defTabSz="914400" rtl="0" eaLnBrk="1" latinLnBrk="0" hangingPunct="1">
        <a:spcBef>
          <a:spcPts val="1200"/>
        </a:spcBef>
        <a:spcAft>
          <a:spcPts val="0"/>
        </a:spcAft>
        <a:buClr>
          <a:schemeClr val="accent5"/>
        </a:buClr>
        <a:buFont typeface="Arial" pitchFamily="34" charset="0"/>
        <a:buNone/>
        <a:defRPr sz="18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171450" indent="-171450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2pPr>
      <a:lvl3pPr marL="344488" indent="-165100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517525" indent="-169863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4pPr>
      <a:lvl5pPr marL="688975" indent="-173038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868680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243584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408176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0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0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9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16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Layout" Target="../slideLayouts/slideLayout213.xml"/><Relationship Id="rId1" Type="http://schemas.openxmlformats.org/officeDocument/2006/relationships/tags" Target="../tags/tag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16.xml"/><Relationship Id="rId4" Type="http://schemas.openxmlformats.org/officeDocument/2006/relationships/image" Target="../media/image4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3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14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27.xml"/><Relationship Id="rId4" Type="http://schemas.openxmlformats.org/officeDocument/2006/relationships/image" Target="../media/image5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149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6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8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8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9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 dirty="0" smtClean="0"/>
              <a:t>      </a:t>
            </a:r>
            <a:endParaRPr lang="nb-NO" dirty="0"/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3707904" y="1556792"/>
            <a:ext cx="5120640" cy="2304288"/>
          </a:xfrm>
        </p:spPr>
        <p:txBody>
          <a:bodyPr/>
          <a:lstStyle/>
          <a:p>
            <a:r>
              <a:rPr lang="nb-NO" b="1" dirty="0" smtClean="0"/>
              <a:t>Birkenes</a:t>
            </a:r>
            <a:endParaRPr lang="nb-NO" b="1" dirty="0"/>
          </a:p>
        </p:txBody>
      </p:sp>
    </p:spTree>
    <p:extLst>
      <p:ext uri="{BB962C8B-B14F-4D97-AF65-F5344CB8AC3E}">
        <p14:creationId xmlns:p14="http://schemas.microsoft.com/office/powerpoint/2010/main" val="1199550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 smtClean="0"/>
              <a:t>Flagpole</a:t>
            </a:r>
            <a:r>
              <a:rPr lang="nb-NO" dirty="0" smtClean="0"/>
              <a:t> </a:t>
            </a:r>
            <a:r>
              <a:rPr lang="nb-NO" dirty="0" err="1" smtClean="0"/>
              <a:t>factory</a:t>
            </a:r>
            <a:endParaRPr lang="nb-NO" dirty="0"/>
          </a:p>
        </p:txBody>
      </p:sp>
      <p:pic>
        <p:nvPicPr>
          <p:cNvPr id="5" name="Plassholder for innhold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6040">
            <a:off x="470877" y="2292104"/>
            <a:ext cx="3892178" cy="37152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nb-NO" dirty="0" err="1" smtClean="0"/>
              <a:t>We</a:t>
            </a:r>
            <a:r>
              <a:rPr lang="nb-NO" dirty="0" smtClean="0"/>
              <a:t> have a </a:t>
            </a:r>
            <a:r>
              <a:rPr lang="nb-NO" dirty="0" err="1" smtClean="0"/>
              <a:t>flagpole</a:t>
            </a:r>
            <a:r>
              <a:rPr lang="nb-NO" dirty="0" smtClean="0"/>
              <a:t> </a:t>
            </a:r>
            <a:r>
              <a:rPr lang="nb-NO" dirty="0" err="1" smtClean="0"/>
              <a:t>factory</a:t>
            </a:r>
            <a:r>
              <a:rPr lang="nb-NO" dirty="0" smtClean="0"/>
              <a:t>.</a:t>
            </a:r>
          </a:p>
          <a:p>
            <a:r>
              <a:rPr lang="nb-NO" dirty="0" smtClean="0"/>
              <a:t>Here </a:t>
            </a:r>
            <a:r>
              <a:rPr lang="nb-NO" dirty="0" err="1" smtClean="0"/>
              <a:t>can</a:t>
            </a:r>
            <a:r>
              <a:rPr lang="nb-NO" dirty="0" smtClean="0"/>
              <a:t> </a:t>
            </a:r>
            <a:r>
              <a:rPr lang="nb-NO" dirty="0" err="1" smtClean="0"/>
              <a:t>you</a:t>
            </a:r>
            <a:r>
              <a:rPr lang="nb-NO" dirty="0" smtClean="0"/>
              <a:t> </a:t>
            </a:r>
            <a:r>
              <a:rPr lang="nb-NO" dirty="0" err="1" smtClean="0"/>
              <a:t>get</a:t>
            </a:r>
            <a:r>
              <a:rPr lang="nb-NO" dirty="0" smtClean="0"/>
              <a:t> </a:t>
            </a:r>
            <a:r>
              <a:rPr lang="nb-NO" dirty="0" smtClean="0"/>
              <a:t> </a:t>
            </a:r>
            <a:r>
              <a:rPr lang="nb-NO" dirty="0" err="1" smtClean="0"/>
              <a:t>flagpoles</a:t>
            </a:r>
            <a:r>
              <a:rPr lang="nb-NO" dirty="0" smtClean="0"/>
              <a:t> </a:t>
            </a:r>
            <a:r>
              <a:rPr lang="nb-NO" dirty="0" smtClean="0"/>
              <a:t>and </a:t>
            </a:r>
            <a:r>
              <a:rPr lang="nb-NO" dirty="0" smtClean="0"/>
              <a:t>ladders</a:t>
            </a:r>
            <a:r>
              <a:rPr lang="nb-NO" dirty="0" smtClean="0"/>
              <a:t>.</a:t>
            </a:r>
          </a:p>
          <a:p>
            <a:r>
              <a:rPr lang="nb-NO" dirty="0" err="1" smtClean="0"/>
              <a:t>We</a:t>
            </a:r>
            <a:r>
              <a:rPr lang="nb-NO" dirty="0" smtClean="0"/>
              <a:t> have </a:t>
            </a:r>
            <a:r>
              <a:rPr lang="nb-NO" dirty="0" err="1" smtClean="0"/>
              <a:t>Norways</a:t>
            </a:r>
            <a:r>
              <a:rPr lang="nb-NO" dirty="0" smtClean="0"/>
              <a:t> </a:t>
            </a:r>
            <a:r>
              <a:rPr lang="nb-NO" dirty="0" err="1" smtClean="0"/>
              <a:t>tallest</a:t>
            </a:r>
            <a:r>
              <a:rPr lang="nb-NO" dirty="0" smtClean="0"/>
              <a:t>  </a:t>
            </a:r>
            <a:r>
              <a:rPr lang="nb-NO" dirty="0" err="1" smtClean="0"/>
              <a:t>flagpole</a:t>
            </a:r>
            <a:endParaRPr lang="nb-NO" dirty="0" smtClean="0"/>
          </a:p>
          <a:p>
            <a:endParaRPr lang="nb-NO" dirty="0" smtClean="0"/>
          </a:p>
          <a:p>
            <a:endParaRPr lang="nb-NO" dirty="0" smtClean="0"/>
          </a:p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636991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 smtClean="0"/>
              <a:t>We</a:t>
            </a:r>
            <a:r>
              <a:rPr lang="nb-NO" dirty="0" smtClean="0"/>
              <a:t> have a </a:t>
            </a:r>
            <a:r>
              <a:rPr lang="nb-NO" dirty="0" err="1" smtClean="0"/>
              <a:t>library</a:t>
            </a:r>
            <a:endParaRPr lang="nb-NO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1283">
            <a:off x="1733748" y="1348718"/>
            <a:ext cx="6340758" cy="5013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6916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Bank</a:t>
            </a:r>
            <a:endParaRPr lang="nb-NO" dirty="0"/>
          </a:p>
        </p:txBody>
      </p:sp>
      <p:sp>
        <p:nvSpPr>
          <p:cNvPr id="3" name="Plassholder for tekst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nb-NO" dirty="0" smtClean="0"/>
              <a:t>Our </a:t>
            </a:r>
            <a:r>
              <a:rPr lang="nb-NO" dirty="0" err="1" smtClean="0"/>
              <a:t>local</a:t>
            </a:r>
            <a:r>
              <a:rPr lang="nb-NO" dirty="0" smtClean="0"/>
              <a:t> bank</a:t>
            </a:r>
            <a:endParaRPr lang="nb-NO" dirty="0"/>
          </a:p>
        </p:txBody>
      </p:sp>
      <p:pic>
        <p:nvPicPr>
          <p:cNvPr id="5" name="Plassholder for bilde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6" r="1248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81243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STORE</a:t>
            </a:r>
            <a:endParaRPr lang="nb-NO" dirty="0"/>
          </a:p>
        </p:txBody>
      </p:sp>
      <p:pic>
        <p:nvPicPr>
          <p:cNvPr id="5" name="Plassholder for innhold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348880"/>
            <a:ext cx="3648405" cy="27363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Plassholder for tekst 1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500907"/>
          </a:xfrm>
        </p:spPr>
        <p:txBody>
          <a:bodyPr>
            <a:normAutofit lnSpcReduction="10000"/>
          </a:bodyPr>
          <a:lstStyle/>
          <a:p>
            <a:r>
              <a:rPr lang="nb-NO" dirty="0" smtClean="0"/>
              <a:t>WE HAVE TWO </a:t>
            </a:r>
            <a:r>
              <a:rPr lang="nb-NO" dirty="0" smtClean="0"/>
              <a:t>FOOD </a:t>
            </a:r>
            <a:r>
              <a:rPr lang="nb-NO" dirty="0" smtClean="0"/>
              <a:t>STORES AT </a:t>
            </a:r>
            <a:r>
              <a:rPr lang="nb-NO" dirty="0" smtClean="0"/>
              <a:t>BIRKELAND</a:t>
            </a:r>
          </a:p>
          <a:p>
            <a:endParaRPr lang="nb-NO" dirty="0"/>
          </a:p>
          <a:p>
            <a:endParaRPr lang="nb-NO" dirty="0" smtClean="0"/>
          </a:p>
          <a:p>
            <a:endParaRPr lang="nb-NO" dirty="0"/>
          </a:p>
          <a:p>
            <a:endParaRPr lang="nb-NO" dirty="0" smtClean="0"/>
          </a:p>
          <a:p>
            <a:endParaRPr lang="nb-NO" dirty="0"/>
          </a:p>
          <a:p>
            <a:endParaRPr lang="nb-NO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5" y="2348880"/>
            <a:ext cx="3745055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7160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Our gas </a:t>
            </a:r>
            <a:r>
              <a:rPr lang="nb-NO" dirty="0" err="1" smtClean="0"/>
              <a:t>station</a:t>
            </a:r>
            <a:r>
              <a:rPr lang="nb-NO" dirty="0" smtClean="0"/>
              <a:t> </a:t>
            </a:r>
            <a:endParaRPr lang="nb-NO" dirty="0"/>
          </a:p>
        </p:txBody>
      </p:sp>
      <p:pic>
        <p:nvPicPr>
          <p:cNvPr id="1026" name="Picture 2" descr="H:\Arkiv del på\2012-2013\5. trinn Comenius\Fra butikkene\DSCN037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61752">
            <a:off x="3608588" y="1713567"/>
            <a:ext cx="4657725" cy="3493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82921587"/>
      </p:ext>
    </p:extLst>
  </p:cSld>
  <p:clrMapOvr>
    <a:masterClrMapping/>
  </p:clrMapOvr>
  <p:transition advTm="596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dirty="0" err="1" smtClean="0"/>
              <a:t>We</a:t>
            </a:r>
            <a:r>
              <a:rPr lang="nb-NO" dirty="0" smtClean="0"/>
              <a:t> have </a:t>
            </a:r>
            <a:r>
              <a:rPr lang="nb-NO" dirty="0" err="1" smtClean="0"/>
              <a:t>three</a:t>
            </a:r>
            <a:r>
              <a:rPr lang="nb-NO" dirty="0" smtClean="0"/>
              <a:t> </a:t>
            </a:r>
            <a:r>
              <a:rPr lang="nb-NO" dirty="0" err="1" smtClean="0"/>
              <a:t>hair</a:t>
            </a:r>
            <a:r>
              <a:rPr lang="nb-NO" dirty="0" smtClean="0"/>
              <a:t> </a:t>
            </a:r>
            <a:r>
              <a:rPr lang="nb-NO" dirty="0" err="1" smtClean="0"/>
              <a:t>salons</a:t>
            </a:r>
            <a:r>
              <a:rPr lang="nb-NO" dirty="0" smtClean="0"/>
              <a:t> at Birkeland</a:t>
            </a:r>
            <a:endParaRPr lang="nb-NO" dirty="0"/>
          </a:p>
        </p:txBody>
      </p:sp>
      <p:pic>
        <p:nvPicPr>
          <p:cNvPr id="6" name="Plassholder for innhold 5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27344">
            <a:off x="1331640" y="2132856"/>
            <a:ext cx="2736304" cy="2046911"/>
          </a:xfrm>
        </p:spPr>
      </p:pic>
      <p:pic>
        <p:nvPicPr>
          <p:cNvPr id="1027" name="Picture 3" descr="H:\Arkiv del på\2012-2013\5. trinn Comenius\Ryddet, strøget, bhg, filadelfia\CIMG079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04254">
            <a:off x="5126838" y="2253638"/>
            <a:ext cx="2592288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:\Arkiv del på\2012-2013\5. trinn Comenius\Ryddet, strøget, bhg, filadelfia\CIMG08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91197">
            <a:off x="3516250" y="4276708"/>
            <a:ext cx="2499447" cy="1874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5957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China resturant</a:t>
            </a:r>
          </a:p>
        </p:txBody>
      </p:sp>
      <p:pic>
        <p:nvPicPr>
          <p:cNvPr id="35847" name="Picture 7" descr="Logoer fra strøget (41)"/>
          <p:cNvPicPr>
            <a:picLocks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22450" y="1981200"/>
            <a:ext cx="54991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9955101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3584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Birkeland blomsterpark</a:t>
            </a:r>
            <a:endParaRPr lang="nb-NO" dirty="0"/>
          </a:p>
        </p:txBody>
      </p:sp>
      <p:pic>
        <p:nvPicPr>
          <p:cNvPr id="5" name="Plassholder for bilde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" r="276"/>
          <a:stretch>
            <a:fillRect/>
          </a:stretch>
        </p:blipFill>
        <p:spPr/>
      </p:pic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nb-NO" dirty="0" smtClean="0"/>
              <a:t>It`s </a:t>
            </a:r>
            <a:r>
              <a:rPr lang="nb-NO" dirty="0" err="1" smtClean="0"/>
              <a:t>very</a:t>
            </a:r>
            <a:r>
              <a:rPr lang="nb-NO" dirty="0" smtClean="0"/>
              <a:t> </a:t>
            </a:r>
            <a:r>
              <a:rPr lang="nb-NO" dirty="0" err="1" smtClean="0"/>
              <a:t>many</a:t>
            </a:r>
            <a:r>
              <a:rPr lang="nb-NO" dirty="0" smtClean="0"/>
              <a:t> </a:t>
            </a:r>
            <a:r>
              <a:rPr lang="nb-NO" dirty="0" err="1" smtClean="0"/>
              <a:t>flowers</a:t>
            </a:r>
            <a:r>
              <a:rPr lang="nb-NO" dirty="0" smtClean="0"/>
              <a:t> in </a:t>
            </a:r>
            <a:r>
              <a:rPr lang="nb-NO" dirty="0" err="1" smtClean="0"/>
              <a:t>the</a:t>
            </a:r>
            <a:r>
              <a:rPr lang="nb-NO" dirty="0" smtClean="0"/>
              <a:t> floral park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85350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203032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nb-NO" dirty="0" err="1" smtClean="0"/>
              <a:t>Churches</a:t>
            </a:r>
            <a:r>
              <a:rPr lang="nb-NO" dirty="0" smtClean="0"/>
              <a:t> </a:t>
            </a:r>
            <a:r>
              <a:rPr lang="nb-NO" dirty="0" smtClean="0"/>
              <a:t>at</a:t>
            </a:r>
            <a:r>
              <a:rPr lang="nb-NO" dirty="0" smtClean="0"/>
              <a:t> </a:t>
            </a:r>
            <a:r>
              <a:rPr lang="nb-NO" dirty="0" smtClean="0"/>
              <a:t>B</a:t>
            </a:r>
            <a:r>
              <a:rPr lang="nb-NO" dirty="0" smtClean="0"/>
              <a:t>irkeland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36576" indent="0">
              <a:buNone/>
            </a:pPr>
            <a:r>
              <a:rPr lang="nb-NO" dirty="0" smtClean="0"/>
              <a:t>We have </a:t>
            </a:r>
            <a:r>
              <a:rPr lang="nb-NO" dirty="0" err="1" smtClean="0"/>
              <a:t>thr</a:t>
            </a:r>
            <a:r>
              <a:rPr lang="nb-NO" dirty="0" err="1" smtClean="0"/>
              <a:t>ee</a:t>
            </a:r>
            <a:r>
              <a:rPr lang="nb-NO" dirty="0" smtClean="0"/>
              <a:t> </a:t>
            </a:r>
            <a:r>
              <a:rPr lang="nb-NO" dirty="0" err="1" smtClean="0"/>
              <a:t>denominations</a:t>
            </a:r>
            <a:r>
              <a:rPr lang="nb-NO" dirty="0" smtClean="0"/>
              <a:t> at Birkeland.</a:t>
            </a:r>
            <a:endParaRPr lang="nb-NO" dirty="0" smtClean="0"/>
          </a:p>
        </p:txBody>
      </p:sp>
      <p:pic>
        <p:nvPicPr>
          <p:cNvPr id="5" name="Plassholder for innhold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36957">
            <a:off x="4615496" y="3677428"/>
            <a:ext cx="2874453" cy="2155840"/>
          </a:xfrm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67617">
            <a:off x="5285368" y="1433082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H:\Arkiv del på\2012-2013\5. trinn Comenius\Ryddet, strøget, bhg, filadelfia\CIMG079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16575">
            <a:off x="749105" y="3316123"/>
            <a:ext cx="3393855" cy="2545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2977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Brigde at Birkeland</a:t>
            </a:r>
          </a:p>
        </p:txBody>
      </p:sp>
      <p:pic>
        <p:nvPicPr>
          <p:cNvPr id="16390" name="Picture 6" descr="SAM_0311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2346325"/>
            <a:ext cx="4038600" cy="30368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391" name="Picture 7" descr="SAM_0338"/>
          <p:cNvPicPr>
            <a:picLocks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8200" y="2346325"/>
            <a:ext cx="4038600" cy="30368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2564541"/>
      </p:ext>
    </p:extLst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67544" y="256877"/>
            <a:ext cx="6336704" cy="1143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nb-NO" dirty="0" smtClean="0"/>
              <a:t>Birkeland </a:t>
            </a:r>
            <a:r>
              <a:rPr lang="nb-NO" dirty="0" err="1" smtClean="0"/>
              <a:t>school</a:t>
            </a:r>
            <a:r>
              <a:rPr lang="nb-NO" dirty="0" smtClean="0"/>
              <a:t> 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/>
        <p:style>
          <a:lnRef idx="0">
            <a:scrgbClr r="0" g="0" b="0"/>
          </a:lnRef>
          <a:fillRef idx="1002">
            <a:schemeClr val="dk1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nb-NO" dirty="0" smtClean="0"/>
              <a:t>A </a:t>
            </a:r>
            <a:r>
              <a:rPr lang="nb-NO" dirty="0" err="1" smtClean="0"/>
              <a:t>Primary</a:t>
            </a:r>
            <a:r>
              <a:rPr lang="nb-NO" dirty="0" smtClean="0"/>
              <a:t> </a:t>
            </a:r>
            <a:r>
              <a:rPr lang="nb-NO" dirty="0" err="1" smtClean="0"/>
              <a:t>school</a:t>
            </a:r>
            <a:r>
              <a:rPr lang="nb-NO" dirty="0" smtClean="0"/>
              <a:t>. </a:t>
            </a:r>
            <a:endParaRPr lang="nb-NO" dirty="0" smtClean="0"/>
          </a:p>
          <a:p>
            <a:r>
              <a:rPr lang="nb-NO" dirty="0" err="1" smtClean="0"/>
              <a:t>There</a:t>
            </a:r>
            <a:r>
              <a:rPr lang="nb-NO" dirty="0" smtClean="0"/>
              <a:t> </a:t>
            </a:r>
            <a:r>
              <a:rPr lang="nb-NO" dirty="0" err="1" smtClean="0"/>
              <a:t>are</a:t>
            </a:r>
            <a:r>
              <a:rPr lang="nb-NO" dirty="0" smtClean="0"/>
              <a:t> 411 </a:t>
            </a:r>
            <a:r>
              <a:rPr lang="nb-NO" dirty="0" err="1" smtClean="0"/>
              <a:t>pupils</a:t>
            </a:r>
            <a:r>
              <a:rPr lang="nb-NO" dirty="0" smtClean="0"/>
              <a:t> </a:t>
            </a:r>
            <a:r>
              <a:rPr lang="nb-NO" dirty="0" smtClean="0"/>
              <a:t>at </a:t>
            </a:r>
            <a:r>
              <a:rPr lang="nb-NO" dirty="0" err="1" smtClean="0"/>
              <a:t>our</a:t>
            </a:r>
            <a:r>
              <a:rPr lang="nb-NO" dirty="0" smtClean="0"/>
              <a:t> </a:t>
            </a:r>
            <a:r>
              <a:rPr lang="nb-NO" dirty="0" err="1" smtClean="0"/>
              <a:t>school</a:t>
            </a:r>
            <a:r>
              <a:rPr lang="nb-NO" dirty="0" smtClean="0"/>
              <a:t>.</a:t>
            </a:r>
          </a:p>
          <a:p>
            <a:r>
              <a:rPr lang="nb-NO" dirty="0" smtClean="0"/>
              <a:t>Our head </a:t>
            </a:r>
            <a:r>
              <a:rPr lang="nb-NO" dirty="0" err="1" smtClean="0"/>
              <a:t>Master’s</a:t>
            </a:r>
            <a:r>
              <a:rPr lang="nb-NO" dirty="0" smtClean="0"/>
              <a:t> </a:t>
            </a:r>
            <a:r>
              <a:rPr lang="nb-NO" dirty="0" err="1" smtClean="0"/>
              <a:t>name</a:t>
            </a:r>
            <a:r>
              <a:rPr lang="nb-NO" dirty="0" smtClean="0"/>
              <a:t> is </a:t>
            </a:r>
            <a:r>
              <a:rPr lang="nb-NO" dirty="0" smtClean="0"/>
              <a:t>Martin </a:t>
            </a:r>
            <a:r>
              <a:rPr lang="nb-NO" dirty="0" smtClean="0"/>
              <a:t>Trengereid</a:t>
            </a:r>
            <a:r>
              <a:rPr lang="nb-NO" dirty="0" smtClean="0">
                <a:sym typeface="Wingdings" pitchFamily="2" charset="2"/>
              </a:rPr>
              <a:t>.</a:t>
            </a:r>
            <a:endParaRPr lang="nb-NO" dirty="0" smtClean="0"/>
          </a:p>
          <a:p>
            <a:pPr marL="36576" indent="0">
              <a:buNone/>
            </a:pPr>
            <a:r>
              <a:rPr lang="nb-NO" dirty="0"/>
              <a:t> </a:t>
            </a:r>
            <a:endParaRPr lang="nb-NO" dirty="0" smtClean="0"/>
          </a:p>
          <a:p>
            <a:endParaRPr lang="nb-NO" dirty="0"/>
          </a:p>
        </p:txBody>
      </p:sp>
      <p:pic>
        <p:nvPicPr>
          <p:cNvPr id="1027" name="Picture 3" descr="C:\Users\biop\AppData\Local\Microsoft\Windows\Temporary Internet Files\Content.IE5\KSYBRCZL\MC90030491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88754"/>
            <a:ext cx="1869034" cy="1279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:\Arkiv del på\2012-2013\5. trinn Comenius\Skole photostory\Photostory om skolen 06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869922" y="1754814"/>
            <a:ext cx="1584175" cy="1188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H:\Arkiv del på\2012-2013\5. trinn Comenius\Skole photostory\Photostory om skolen 06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562083"/>
            <a:ext cx="1807237" cy="1355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:\Arkiv del på\2012-2013\5. trinn Comenius\Skole photostory\06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427984" y="3284984"/>
            <a:ext cx="3218457" cy="1711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061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Tit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                      </a:t>
            </a:r>
            <a:r>
              <a:rPr lang="nb-NO" dirty="0" smtClean="0"/>
              <a:t>The </a:t>
            </a:r>
            <a:r>
              <a:rPr lang="nb-NO" dirty="0" err="1" smtClean="0"/>
              <a:t>molLesTad</a:t>
            </a:r>
            <a:r>
              <a:rPr lang="nb-NO" dirty="0" smtClean="0"/>
              <a:t> oak</a:t>
            </a:r>
            <a:br>
              <a:rPr lang="nb-NO" dirty="0" smtClean="0"/>
            </a:br>
            <a:r>
              <a:rPr lang="nb-NO" sz="1600" dirty="0" smtClean="0"/>
              <a:t>This </a:t>
            </a:r>
            <a:r>
              <a:rPr lang="nb-NO" sz="1600" dirty="0" err="1" smtClean="0"/>
              <a:t>tree</a:t>
            </a:r>
            <a:r>
              <a:rPr lang="nb-NO" sz="1600" dirty="0" smtClean="0"/>
              <a:t> i more </a:t>
            </a:r>
            <a:r>
              <a:rPr lang="nb-NO" sz="1600" dirty="0" err="1" smtClean="0"/>
              <a:t>than</a:t>
            </a:r>
            <a:r>
              <a:rPr lang="nb-NO" sz="1600" dirty="0" smtClean="0"/>
              <a:t> one </a:t>
            </a:r>
            <a:r>
              <a:rPr lang="nb-NO" sz="1600" dirty="0" err="1" smtClean="0"/>
              <a:t>thousand</a:t>
            </a:r>
            <a:r>
              <a:rPr lang="nb-NO" sz="1600" dirty="0" smtClean="0"/>
              <a:t> </a:t>
            </a:r>
            <a:r>
              <a:rPr lang="nb-NO" sz="1600" dirty="0" err="1" smtClean="0"/>
              <a:t>years</a:t>
            </a:r>
            <a:r>
              <a:rPr lang="nb-NO" sz="1600" dirty="0" smtClean="0"/>
              <a:t> old. </a:t>
            </a:r>
            <a:r>
              <a:rPr lang="nb-NO" sz="1600" dirty="0" err="1" smtClean="0"/>
              <a:t>there</a:t>
            </a:r>
            <a:r>
              <a:rPr lang="nb-NO" sz="1600" dirty="0" smtClean="0"/>
              <a:t> </a:t>
            </a:r>
            <a:r>
              <a:rPr lang="nb-NO" sz="1600" dirty="0" err="1" smtClean="0"/>
              <a:t>are</a:t>
            </a:r>
            <a:r>
              <a:rPr lang="nb-NO" sz="1600" dirty="0" smtClean="0"/>
              <a:t> </a:t>
            </a:r>
            <a:r>
              <a:rPr lang="nb-NO" sz="1600" dirty="0" err="1" smtClean="0"/>
              <a:t>many</a:t>
            </a:r>
            <a:r>
              <a:rPr lang="nb-NO" sz="1600" dirty="0" smtClean="0"/>
              <a:t> </a:t>
            </a:r>
            <a:r>
              <a:rPr lang="nb-NO" sz="1600" dirty="0" err="1" smtClean="0"/>
              <a:t>legends</a:t>
            </a:r>
            <a:r>
              <a:rPr lang="nb-NO" sz="1600" dirty="0" smtClean="0"/>
              <a:t> </a:t>
            </a:r>
            <a:r>
              <a:rPr lang="nb-NO" sz="1600" dirty="0" err="1" smtClean="0"/>
              <a:t>about</a:t>
            </a:r>
            <a:r>
              <a:rPr lang="nb-NO" sz="1600" dirty="0" smtClean="0"/>
              <a:t> it.</a:t>
            </a:r>
            <a:endParaRPr lang="nb-NO" sz="1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56792"/>
            <a:ext cx="8201559" cy="5013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3860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 0.033 0.027 0.06 0.06 0.06 C 0.099 0.06 0.113 0.03 0.119 0.012 L 0.125 -0.012 C 0.131 -0.03 0.146 -0.06 0.19 -0.06 C 0.218 -0.06 0.25 -0.033 0.25 0 C 0.25 0.033 0.218 0.06 0.19 0.06 C 0.146 0.06 0.131 0.03 0.125 0.012 L 0.119 -0.012 C 0.113 -0.03 0.099 -0.06 0.06 -0.06 C 0.027 -0.06 0 -0.033 0 0 Z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z="6000" dirty="0" err="1" smtClean="0"/>
              <a:t>Valstrand</a:t>
            </a:r>
            <a:r>
              <a:rPr lang="nb-NO" sz="6000" dirty="0" smtClean="0"/>
              <a:t> </a:t>
            </a:r>
            <a:r>
              <a:rPr lang="nb-NO" sz="6000" dirty="0" smtClean="0"/>
              <a:t>skole</a:t>
            </a:r>
            <a:endParaRPr lang="nb-NO" sz="6000" dirty="0"/>
          </a:p>
        </p:txBody>
      </p:sp>
      <p:pic>
        <p:nvPicPr>
          <p:cNvPr id="5" name="Plassholder for bilde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86" r="13186"/>
          <a:stretch>
            <a:fillRect/>
          </a:stretch>
        </p:blipFill>
        <p:spPr/>
      </p:pic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nb-NO" sz="2800" dirty="0" err="1" smtClean="0"/>
              <a:t>Valstrand</a:t>
            </a:r>
            <a:r>
              <a:rPr lang="nb-NO" sz="2800" dirty="0" smtClean="0"/>
              <a:t> </a:t>
            </a:r>
            <a:r>
              <a:rPr lang="nb-NO" sz="2800" dirty="0" err="1" smtClean="0"/>
              <a:t>school</a:t>
            </a:r>
            <a:r>
              <a:rPr lang="nb-NO" sz="2800" dirty="0" smtClean="0"/>
              <a:t> is </a:t>
            </a:r>
            <a:r>
              <a:rPr lang="nb-NO" sz="2800" dirty="0" err="1" smtClean="0"/>
              <a:t>the</a:t>
            </a:r>
            <a:r>
              <a:rPr lang="nb-NO" sz="2800" dirty="0" smtClean="0"/>
              <a:t> </a:t>
            </a:r>
            <a:r>
              <a:rPr lang="nb-NO" sz="2800" dirty="0" err="1" smtClean="0"/>
              <a:t>secondary</a:t>
            </a:r>
            <a:r>
              <a:rPr lang="nb-NO" sz="2800" dirty="0" smtClean="0"/>
              <a:t> </a:t>
            </a:r>
            <a:r>
              <a:rPr lang="nb-NO" sz="2800" dirty="0" err="1" smtClean="0"/>
              <a:t>school</a:t>
            </a:r>
            <a:r>
              <a:rPr lang="nb-NO" sz="2800" dirty="0" smtClean="0"/>
              <a:t> at </a:t>
            </a:r>
            <a:r>
              <a:rPr lang="nb-NO" sz="2800" dirty="0"/>
              <a:t>B</a:t>
            </a:r>
            <a:r>
              <a:rPr lang="nb-NO" sz="2800" dirty="0" smtClean="0"/>
              <a:t>irkeland</a:t>
            </a:r>
            <a:r>
              <a:rPr lang="nb-NO" sz="2800" dirty="0" smtClean="0"/>
              <a:t>.</a:t>
            </a:r>
            <a:endParaRPr lang="nb-NO" sz="2800" dirty="0"/>
          </a:p>
        </p:txBody>
      </p:sp>
    </p:spTree>
    <p:extLst>
      <p:ext uri="{BB962C8B-B14F-4D97-AF65-F5344CB8AC3E}">
        <p14:creationId xmlns:p14="http://schemas.microsoft.com/office/powerpoint/2010/main" val="745316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Picture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smtClean="0"/>
              <a:t>kindergardens</a:t>
            </a:r>
            <a:endParaRPr lang="nb-NO" dirty="0"/>
          </a:p>
        </p:txBody>
      </p:sp>
      <p:pic>
        <p:nvPicPr>
          <p:cNvPr id="7" name="Plassholder for innhold 6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597662"/>
            <a:ext cx="3603567" cy="2701636"/>
          </a:xfrm>
        </p:spPr>
      </p:pic>
      <p:sp>
        <p:nvSpPr>
          <p:cNvPr id="9" name="Plassholder for innhold 8"/>
          <p:cNvSpPr>
            <a:spLocks noGrp="1"/>
          </p:cNvSpPr>
          <p:nvPr>
            <p:ph sz="quarter" idx="2"/>
          </p:nvPr>
        </p:nvSpPr>
        <p:spPr>
          <a:xfrm>
            <a:off x="4270248" y="1412776"/>
            <a:ext cx="3657600" cy="4759424"/>
          </a:xfrm>
        </p:spPr>
        <p:txBody>
          <a:bodyPr/>
          <a:lstStyle/>
          <a:p>
            <a:pPr marL="64008" indent="0">
              <a:buNone/>
            </a:pPr>
            <a:r>
              <a:rPr lang="nb-NO" dirty="0" err="1" smtClean="0"/>
              <a:t>We</a:t>
            </a:r>
            <a:r>
              <a:rPr lang="nb-NO" dirty="0" smtClean="0"/>
              <a:t> have </a:t>
            </a:r>
            <a:r>
              <a:rPr lang="nb-NO" dirty="0" smtClean="0"/>
              <a:t>6 </a:t>
            </a:r>
            <a:r>
              <a:rPr lang="nb-NO" dirty="0" err="1" smtClean="0"/>
              <a:t>kindergartens</a:t>
            </a:r>
            <a:r>
              <a:rPr lang="nb-NO" dirty="0" smtClean="0"/>
              <a:t> at </a:t>
            </a:r>
            <a:r>
              <a:rPr lang="nb-NO" dirty="0" smtClean="0"/>
              <a:t>Birkeland </a:t>
            </a:r>
            <a:endParaRPr lang="nb-NO" dirty="0"/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708920"/>
            <a:ext cx="3888432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023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nb-NO" sz="4400" dirty="0" err="1" smtClean="0"/>
              <a:t>Grasham</a:t>
            </a:r>
            <a:r>
              <a:rPr lang="nb-NO" dirty="0" smtClean="0"/>
              <a:t/>
            </a:r>
            <a:br>
              <a:rPr lang="nb-NO" dirty="0" smtClean="0"/>
            </a:br>
            <a:r>
              <a:rPr lang="nb-NO" dirty="0" err="1" smtClean="0"/>
              <a:t>our</a:t>
            </a:r>
            <a:r>
              <a:rPr lang="nb-NO" dirty="0" smtClean="0"/>
              <a:t> </a:t>
            </a:r>
            <a:r>
              <a:rPr lang="nb-NO" dirty="0" err="1" smtClean="0"/>
              <a:t>local</a:t>
            </a:r>
            <a:r>
              <a:rPr lang="nb-NO" dirty="0" smtClean="0"/>
              <a:t> museum</a:t>
            </a:r>
            <a:endParaRPr lang="nb-NO" dirty="0"/>
          </a:p>
        </p:txBody>
      </p:sp>
      <p:pic>
        <p:nvPicPr>
          <p:cNvPr id="5" name="Plassholder for innhold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622" y="2489055"/>
            <a:ext cx="3416531" cy="2556164"/>
          </a:xfrm>
        </p:spPr>
      </p:pic>
      <p:pic>
        <p:nvPicPr>
          <p:cNvPr id="6" name="Plassholder for innhold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3847" y="2489055"/>
            <a:ext cx="3416531" cy="2556164"/>
          </a:xfrm>
        </p:spPr>
      </p:pic>
    </p:spTree>
    <p:extLst>
      <p:ext uri="{BB962C8B-B14F-4D97-AF65-F5344CB8AC3E}">
        <p14:creationId xmlns:p14="http://schemas.microsoft.com/office/powerpoint/2010/main" val="1818581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 smtClean="0"/>
              <a:t>Historical</a:t>
            </a:r>
            <a:r>
              <a:rPr lang="nb-NO" dirty="0" smtClean="0"/>
              <a:t> Museum</a:t>
            </a:r>
            <a:endParaRPr lang="nb-NO" dirty="0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Tveide kindergarten</a:t>
            </a:r>
            <a:endParaRPr lang="nb-NO" dirty="0"/>
          </a:p>
        </p:txBody>
      </p:sp>
      <p:sp>
        <p:nvSpPr>
          <p:cNvPr id="5" name="Plassholder for tekst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nb-NO" dirty="0" err="1" smtClean="0"/>
              <a:t>Musem</a:t>
            </a:r>
            <a:r>
              <a:rPr lang="nb-NO" dirty="0" smtClean="0"/>
              <a:t> </a:t>
            </a:r>
            <a:r>
              <a:rPr lang="nb-NO" dirty="0" smtClean="0"/>
              <a:t>at</a:t>
            </a:r>
            <a:r>
              <a:rPr lang="nb-NO" dirty="0" smtClean="0"/>
              <a:t> </a:t>
            </a:r>
            <a:r>
              <a:rPr lang="nb-NO" dirty="0" smtClean="0"/>
              <a:t>Tveide</a:t>
            </a:r>
            <a:endParaRPr lang="nb-NO" dirty="0"/>
          </a:p>
        </p:txBody>
      </p:sp>
      <p:pic>
        <p:nvPicPr>
          <p:cNvPr id="7" name="Plassholder for innhold 6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3212976"/>
            <a:ext cx="3017838" cy="2263378"/>
          </a:xfrm>
        </p:spPr>
      </p:pic>
      <p:pic>
        <p:nvPicPr>
          <p:cNvPr id="8" name="Plassholder for innhold 7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4313" y="3234730"/>
            <a:ext cx="3017837" cy="2263377"/>
          </a:xfrm>
        </p:spPr>
      </p:pic>
    </p:spTree>
    <p:extLst>
      <p:ext uri="{BB962C8B-B14F-4D97-AF65-F5344CB8AC3E}">
        <p14:creationId xmlns:p14="http://schemas.microsoft.com/office/powerpoint/2010/main" val="3685224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nb-NO" sz="3600" dirty="0" smtClean="0"/>
              <a:t>The </a:t>
            </a:r>
            <a:r>
              <a:rPr lang="nb-NO" sz="3600" dirty="0" err="1" smtClean="0"/>
              <a:t>kindergarten</a:t>
            </a:r>
            <a:r>
              <a:rPr lang="nb-NO" sz="3600" dirty="0" smtClean="0"/>
              <a:t> at </a:t>
            </a:r>
            <a:r>
              <a:rPr lang="nb-NO" sz="3600" dirty="0" err="1" smtClean="0"/>
              <a:t>the</a:t>
            </a:r>
            <a:r>
              <a:rPr lang="nb-NO" sz="3600" dirty="0" smtClean="0"/>
              <a:t> </a:t>
            </a:r>
            <a:r>
              <a:rPr lang="nb-NO" sz="3600" dirty="0" err="1" smtClean="0"/>
              <a:t>musem</a:t>
            </a:r>
            <a:r>
              <a:rPr lang="nb-NO" sz="3600" dirty="0" smtClean="0"/>
              <a:t> has hens </a:t>
            </a:r>
            <a:endParaRPr lang="nb-NO" sz="3600" dirty="0"/>
          </a:p>
        </p:txBody>
      </p:sp>
      <p:pic>
        <p:nvPicPr>
          <p:cNvPr id="13321" name="Picture 9" descr="Tveide (8)"/>
          <p:cNvPicPr>
            <a:picLocks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313" y="1412875"/>
            <a:ext cx="4032250" cy="25209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3322" name="Picture 10" descr="Tvide og barnehagen (60)"/>
          <p:cNvPicPr>
            <a:picLocks noChangeAspect="1" noChangeArrowheads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3438" y="1412875"/>
            <a:ext cx="4032250" cy="25495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3323" name="Picture 11" descr="Tiveide dyr (15)"/>
          <p:cNvPicPr>
            <a:picLocks noChangeAspect="1" noChangeArrowheads="1"/>
          </p:cNvPicPr>
          <p:nvPr>
            <p:ph sz="quarter" idx="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313" y="3938588"/>
            <a:ext cx="4032250" cy="23955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3324" name="Picture 12" descr="Tvide og barnehagen (59)"/>
          <p:cNvPicPr>
            <a:picLocks noChangeAspect="1" noChangeArrowheads="1"/>
          </p:cNvPicPr>
          <p:nvPr>
            <p:ph sz="quarter" idx="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3438" y="3938588"/>
            <a:ext cx="4032250" cy="23701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746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lassholder for innhold 5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0613" y="2150769"/>
            <a:ext cx="3886200" cy="29136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lassholder for innhold 4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" y="2150769"/>
            <a:ext cx="3886200" cy="2913649"/>
          </a:xfrm>
        </p:spPr>
      </p:pic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 smtClean="0"/>
              <a:t>Factories</a:t>
            </a:r>
            <a:r>
              <a:rPr lang="nb-NO" dirty="0" smtClean="0"/>
              <a:t> </a:t>
            </a:r>
            <a:r>
              <a:rPr lang="nb-NO" dirty="0" smtClean="0"/>
              <a:t>at Birkeland</a:t>
            </a:r>
            <a:endParaRPr lang="nb-NO" dirty="0"/>
          </a:p>
        </p:txBody>
      </p:sp>
      <p:sp>
        <p:nvSpPr>
          <p:cNvPr id="3" name="TekstSylinder 2"/>
          <p:cNvSpPr txBox="1"/>
          <p:nvPr/>
        </p:nvSpPr>
        <p:spPr>
          <a:xfrm>
            <a:off x="395536" y="5373216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 smtClean="0"/>
              <a:t>3B</a:t>
            </a:r>
            <a:endParaRPr lang="nb-NO" dirty="0"/>
          </a:p>
        </p:txBody>
      </p:sp>
      <p:sp>
        <p:nvSpPr>
          <p:cNvPr id="4" name="TekstSylinder 3"/>
          <p:cNvSpPr txBox="1"/>
          <p:nvPr/>
        </p:nvSpPr>
        <p:spPr>
          <a:xfrm>
            <a:off x="4932040" y="5557882"/>
            <a:ext cx="381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 smtClean="0"/>
              <a:t>Foss 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041685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b-NO" dirty="0" err="1" smtClean="0"/>
              <a:t>Scanflex</a:t>
            </a:r>
            <a:endParaRPr lang="nb-NO" dirty="0"/>
          </a:p>
        </p:txBody>
      </p:sp>
      <p:pic>
        <p:nvPicPr>
          <p:cNvPr id="5" name="Plassholder for innhold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544" y="2484899"/>
            <a:ext cx="3420687" cy="2564476"/>
          </a:xfrm>
        </p:spPr>
      </p:pic>
      <p:sp>
        <p:nvSpPr>
          <p:cNvPr id="4" name="Plassholder for innhold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nb-NO" dirty="0" smtClean="0"/>
              <a:t>At</a:t>
            </a:r>
            <a:r>
              <a:rPr lang="nb-NO" dirty="0" smtClean="0"/>
              <a:t> </a:t>
            </a:r>
            <a:r>
              <a:rPr lang="nb-NO" dirty="0" smtClean="0"/>
              <a:t>Scanflex </a:t>
            </a:r>
            <a:r>
              <a:rPr lang="nb-NO" dirty="0" err="1" smtClean="0"/>
              <a:t>they</a:t>
            </a:r>
            <a:r>
              <a:rPr lang="nb-NO" dirty="0" smtClean="0"/>
              <a:t> </a:t>
            </a:r>
            <a:r>
              <a:rPr lang="nb-NO" dirty="0" smtClean="0"/>
              <a:t>make </a:t>
            </a:r>
            <a:r>
              <a:rPr lang="nb-NO" dirty="0" smtClean="0"/>
              <a:t>doors.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648702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2.4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_rels/them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theme/_rels/them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theme/_rels/them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8.jpeg"/></Relationships>
</file>

<file path=ppt/theme/_rels/theme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9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Soho">
  <a:themeElements>
    <a:clrScheme name="SOHO">
      <a:dk1>
        <a:srgbClr val="2E2224"/>
      </a:dk1>
      <a:lt1>
        <a:sysClr val="window" lastClr="FFFFFF"/>
      </a:lt1>
      <a:dk2>
        <a:srgbClr val="48231E"/>
      </a:dk2>
      <a:lt2>
        <a:srgbClr val="CBD8DD"/>
      </a:lt2>
      <a:accent1>
        <a:srgbClr val="61625E"/>
      </a:accent1>
      <a:accent2>
        <a:srgbClr val="964D2C"/>
      </a:accent2>
      <a:accent3>
        <a:srgbClr val="66553E"/>
      </a:accent3>
      <a:accent4>
        <a:srgbClr val="848058"/>
      </a:accent4>
      <a:accent5>
        <a:srgbClr val="AFA14B"/>
      </a:accent5>
      <a:accent6>
        <a:srgbClr val="AD7D4D"/>
      </a:accent6>
      <a:hlink>
        <a:srgbClr val="FFDE66"/>
      </a:hlink>
      <a:folHlink>
        <a:srgbClr val="C0AEBC"/>
      </a:folHlink>
    </a:clrScheme>
    <a:fontScheme name="SOHO">
      <a:majorFont>
        <a:latin typeface="Candara"/>
        <a:ea typeface=""/>
        <a:cs typeface=""/>
        <a:font script="Jpan" typeface="ＭＳ Ｐゴシック"/>
        <a:font script="Hang" typeface="HY견명조"/>
        <a:font script="Hans" typeface="华文新魏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HO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7000"/>
                <a:satMod val="150000"/>
              </a:schemeClr>
            </a:gs>
            <a:gs pos="30000">
              <a:schemeClr val="phClr">
                <a:shade val="94000"/>
                <a:satMod val="130000"/>
              </a:schemeClr>
            </a:gs>
            <a:gs pos="45000">
              <a:schemeClr val="phClr">
                <a:shade val="100000"/>
                <a:satMod val="120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4000"/>
                <a:satMod val="130000"/>
              </a:schemeClr>
            </a:gs>
            <a:gs pos="100000">
              <a:schemeClr val="phClr">
                <a:shade val="67000"/>
                <a:satMod val="15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700000"/>
            </a:lightRig>
          </a:scene3d>
          <a:sp3d contourW="19050">
            <a:bevelT w="31750" h="38100"/>
            <a:contourClr>
              <a:schemeClr val="phClr">
                <a:shade val="15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4000"/>
                <a:satMod val="210000"/>
              </a:schemeClr>
            </a:gs>
            <a:gs pos="40000">
              <a:schemeClr val="phClr">
                <a:tint val="72000"/>
                <a:shade val="99000"/>
                <a:satMod val="200000"/>
              </a:schemeClr>
            </a:gs>
            <a:gs pos="100000">
              <a:schemeClr val="phClr">
                <a:tint val="100000"/>
                <a:shade val="30000"/>
                <a:alpha val="100000"/>
                <a:satMod val="17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86000"/>
                <a:alpha val="90000"/>
              </a:schemeClr>
              <a:schemeClr val="phClr">
                <a:shade val="49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Solverv">
  <a:themeElements>
    <a:clrScheme name="Solverv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verv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verv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_Solverv">
  <a:themeElements>
    <a:clrScheme name="Solverv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verv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verv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Teknikk">
  <a:themeElements>
    <a:clrScheme name="Teknikk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knikk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knikk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Innbundet">
  <a:themeElements>
    <a:clrScheme name="Sammensatt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Rutenett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Innbundet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_Teknikk">
  <a:themeElements>
    <a:clrScheme name="Teknikk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knikk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knikk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Winter">
  <a:themeElements>
    <a:clrScheme name="Winter">
      <a:dk1>
        <a:sysClr val="windowText" lastClr="000000"/>
      </a:dk1>
      <a:lt1>
        <a:sysClr val="window" lastClr="FFFFFF"/>
      </a:lt1>
      <a:dk2>
        <a:srgbClr val="1F7BB6"/>
      </a:dk2>
      <a:lt2>
        <a:srgbClr val="C5E1FE"/>
      </a:lt2>
      <a:accent1>
        <a:srgbClr val="B2BDC1"/>
      </a:accent1>
      <a:accent2>
        <a:srgbClr val="767D83"/>
      </a:accent2>
      <a:accent3>
        <a:srgbClr val="3E505C"/>
      </a:accent3>
      <a:accent4>
        <a:srgbClr val="386489"/>
      </a:accent4>
      <a:accent5>
        <a:srgbClr val="4C80AF"/>
      </a:accent5>
      <a:accent6>
        <a:srgbClr val="7DA7D1"/>
      </a:accent6>
      <a:hlink>
        <a:srgbClr val="408080"/>
      </a:hlink>
      <a:folHlink>
        <a:srgbClr val="5EAEAE"/>
      </a:folHlink>
    </a:clrScheme>
    <a:fontScheme name="Wint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Wint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130000"/>
                <a:lumMod val="90000"/>
              </a:schemeClr>
            </a:gs>
            <a:gs pos="9200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  <a:gs pos="83000">
              <a:schemeClr val="phClr">
                <a:shade val="85000"/>
                <a:hueMod val="100000"/>
                <a:satMod val="130000"/>
                <a:lumMod val="9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_Horisont">
  <a:themeElements>
    <a:clrScheme name="Horisont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sont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sont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Sketchbook">
  <a:themeElements>
    <a:clrScheme name="Sketchbook">
      <a:dk1>
        <a:sysClr val="windowText" lastClr="000000"/>
      </a:dk1>
      <a:lt1>
        <a:sysClr val="window" lastClr="FFFFFF"/>
      </a:lt1>
      <a:dk2>
        <a:srgbClr val="4C1304"/>
      </a:dk2>
      <a:lt2>
        <a:srgbClr val="FFFEE6"/>
      </a:lt2>
      <a:accent1>
        <a:srgbClr val="A63212"/>
      </a:accent1>
      <a:accent2>
        <a:srgbClr val="E68230"/>
      </a:accent2>
      <a:accent3>
        <a:srgbClr val="9BB05E"/>
      </a:accent3>
      <a:accent4>
        <a:srgbClr val="6B9BC7"/>
      </a:accent4>
      <a:accent5>
        <a:srgbClr val="4E66B2"/>
      </a:accent5>
      <a:accent6>
        <a:srgbClr val="8976AC"/>
      </a:accent6>
      <a:hlink>
        <a:srgbClr val="942408"/>
      </a:hlink>
      <a:folHlink>
        <a:srgbClr val="B34F17"/>
      </a:folHlink>
    </a:clrScheme>
    <a:fontScheme name="Sketchbook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Sketchbook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alpha val="94000"/>
                <a:satMod val="120000"/>
                <a:lumMod val="110000"/>
              </a:schemeClr>
            </a:gs>
            <a:gs pos="100000">
              <a:schemeClr val="phClr">
                <a:tint val="80000"/>
                <a:shade val="100000"/>
                <a:satMod val="140000"/>
                <a:lumMod val="12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100000"/>
                <a:shade val="100000"/>
                <a:satMod val="100000"/>
                <a:lumMod val="9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05000"/>
              </a:schemeClr>
            </a:gs>
          </a:gsLst>
          <a:path path="circle">
            <a:fillToRect l="40000" t="100000" r="4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rotWithShape="0">
              <a:srgbClr val="000000">
                <a:alpha val="37000"/>
              </a:srgbClr>
            </a:outerShdw>
          </a:effectLst>
        </a:effectStyle>
        <a:effectStyle>
          <a:effectLst>
            <a:outerShdw blurRad="50800" dist="25400" dir="5040000" rotWithShape="0">
              <a:srgbClr val="000000">
                <a:alpha val="44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38100" h="2540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55000"/>
                <a:lumMod val="90000"/>
              </a:schemeClr>
              <a:schemeClr val="phClr">
                <a:tint val="92000"/>
                <a:satMod val="120000"/>
                <a:lumMod val="103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96000"/>
              </a:schemeClr>
              <a:schemeClr val="phClr">
                <a:tint val="98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Fullmåne">
  <a:themeElements>
    <a:clrScheme name="Fullmåne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Fullmåne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ullmåne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Kontorfarger - mørke">
  <a:themeElements>
    <a:clrScheme name="Kontorfarger - mørke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Kontorfarger - mørke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Kontorfarger - mørke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Soho">
  <a:themeElements>
    <a:clrScheme name="SOHO">
      <a:dk1>
        <a:srgbClr val="2E2224"/>
      </a:dk1>
      <a:lt1>
        <a:sysClr val="window" lastClr="FFFFFF"/>
      </a:lt1>
      <a:dk2>
        <a:srgbClr val="48231E"/>
      </a:dk2>
      <a:lt2>
        <a:srgbClr val="CBD8DD"/>
      </a:lt2>
      <a:accent1>
        <a:srgbClr val="61625E"/>
      </a:accent1>
      <a:accent2>
        <a:srgbClr val="964D2C"/>
      </a:accent2>
      <a:accent3>
        <a:srgbClr val="66553E"/>
      </a:accent3>
      <a:accent4>
        <a:srgbClr val="848058"/>
      </a:accent4>
      <a:accent5>
        <a:srgbClr val="AFA14B"/>
      </a:accent5>
      <a:accent6>
        <a:srgbClr val="AD7D4D"/>
      </a:accent6>
      <a:hlink>
        <a:srgbClr val="FFDE66"/>
      </a:hlink>
      <a:folHlink>
        <a:srgbClr val="C0AEBC"/>
      </a:folHlink>
    </a:clrScheme>
    <a:fontScheme name="SOHO">
      <a:majorFont>
        <a:latin typeface="Candara"/>
        <a:ea typeface=""/>
        <a:cs typeface=""/>
        <a:font script="Jpan" typeface="ＭＳ Ｐゴシック"/>
        <a:font script="Hang" typeface="HY견명조"/>
        <a:font script="Hans" typeface="华文新魏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HO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7000"/>
                <a:satMod val="150000"/>
              </a:schemeClr>
            </a:gs>
            <a:gs pos="30000">
              <a:schemeClr val="phClr">
                <a:shade val="94000"/>
                <a:satMod val="130000"/>
              </a:schemeClr>
            </a:gs>
            <a:gs pos="45000">
              <a:schemeClr val="phClr">
                <a:shade val="100000"/>
                <a:satMod val="120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4000"/>
                <a:satMod val="130000"/>
              </a:schemeClr>
            </a:gs>
            <a:gs pos="100000">
              <a:schemeClr val="phClr">
                <a:shade val="67000"/>
                <a:satMod val="15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700000"/>
            </a:lightRig>
          </a:scene3d>
          <a:sp3d contourW="19050">
            <a:bevelT w="31750" h="38100"/>
            <a:contourClr>
              <a:schemeClr val="phClr">
                <a:shade val="15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4000"/>
                <a:satMod val="210000"/>
              </a:schemeClr>
            </a:gs>
            <a:gs pos="40000">
              <a:schemeClr val="phClr">
                <a:tint val="72000"/>
                <a:shade val="99000"/>
                <a:satMod val="200000"/>
              </a:schemeClr>
            </a:gs>
            <a:gs pos="100000">
              <a:schemeClr val="phClr">
                <a:tint val="100000"/>
                <a:shade val="30000"/>
                <a:alpha val="100000"/>
                <a:satMod val="17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86000"/>
                <a:alpha val="90000"/>
              </a:schemeClr>
              <a:schemeClr val="phClr">
                <a:shade val="49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orden">
  <a:themeElements>
    <a:clrScheme name="orden">
      <a:dk1>
        <a:sysClr val="windowText" lastClr="000000"/>
      </a:dk1>
      <a:lt1>
        <a:sysClr val="window" lastClr="FFFFFF"/>
      </a:lt1>
      <a:dk2>
        <a:srgbClr val="318FC5"/>
      </a:dk2>
      <a:lt2>
        <a:srgbClr val="AEE8FB"/>
      </a:lt2>
      <a:accent1>
        <a:srgbClr val="76C5EF"/>
      </a:accent1>
      <a:accent2>
        <a:srgbClr val="FEA022"/>
      </a:accent2>
      <a:accent3>
        <a:srgbClr val="FF6700"/>
      </a:accent3>
      <a:accent4>
        <a:srgbClr val="70A525"/>
      </a:accent4>
      <a:accent5>
        <a:srgbClr val="A5D848"/>
      </a:accent5>
      <a:accent6>
        <a:srgbClr val="20768C"/>
      </a:accent6>
      <a:hlink>
        <a:srgbClr val="7AB6E8"/>
      </a:hlink>
      <a:folHlink>
        <a:srgbClr val="83B0D3"/>
      </a:folHlink>
    </a:clrScheme>
    <a:fontScheme name="orden">
      <a:majorFont>
        <a:latin typeface="Rockwell"/>
        <a:ea typeface=""/>
        <a:cs typeface=""/>
        <a:font script="Grek" typeface="Cambria"/>
        <a:font script="Cyrl" typeface="Cambria"/>
        <a:font script="Jpan" typeface="HGS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S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rden">
      <a:fillStyleLst>
        <a:solidFill>
          <a:schemeClr val="phClr"/>
        </a:solidFill>
        <a:gradFill rotWithShape="1">
          <a:gsLst>
            <a:gs pos="0">
              <a:schemeClr val="phClr">
                <a:tint val="14000"/>
                <a:satMod val="180000"/>
                <a:lumMod val="100000"/>
              </a:schemeClr>
            </a:gs>
            <a:gs pos="42000">
              <a:schemeClr val="phClr">
                <a:tint val="40000"/>
                <a:satMod val="160000"/>
                <a:lumMod val="94000"/>
              </a:schemeClr>
            </a:gs>
            <a:gs pos="100000">
              <a:schemeClr val="phClr">
                <a:tint val="94000"/>
                <a:satMod val="140000"/>
              </a:schemeClr>
            </a:gs>
          </a:gsLst>
          <a:lin ang="5160000" scaled="1"/>
        </a:gradFill>
        <a:gradFill rotWithShape="1">
          <a:gsLst>
            <a:gs pos="38000">
              <a:schemeClr val="phClr">
                <a:satMod val="120000"/>
              </a:schemeClr>
            </a:gs>
            <a:gs pos="100000">
              <a:schemeClr val="phClr">
                <a:shade val="60000"/>
                <a:satMod val="180000"/>
                <a:lumMod val="70000"/>
              </a:schemeClr>
            </a:gs>
          </a:gsLst>
          <a:lin ang="4680000" scaled="0"/>
        </a:gradFill>
      </a:fillStyleLst>
      <a:lnStyleLst>
        <a:ln w="12700" cap="flat" cmpd="sng" algn="ctr">
          <a:solidFill>
            <a:schemeClr val="phClr">
              <a:shade val="50000"/>
            </a:schemeClr>
          </a:solidFill>
          <a:prstDash val="solid"/>
        </a:ln>
        <a:ln w="2540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762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152400" h="63500" prst="softRound"/>
          </a:sp3d>
        </a:effectStyle>
        <a:effectStyle>
          <a:effectLst>
            <a:outerShdw blurRad="107950" dist="12700" dir="5040000" rotWithShape="0">
              <a:srgbClr val="000000">
                <a:alpha val="5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h="63500" prst="softRound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atMod val="140000"/>
                <a:lumMod val="120000"/>
              </a:schemeClr>
            </a:gs>
            <a:gs pos="100000">
              <a:schemeClr val="phClr">
                <a:tint val="95000"/>
                <a:shade val="70000"/>
                <a:satMod val="180000"/>
                <a:lumMod val="82000"/>
              </a:schemeClr>
            </a:gs>
          </a:gsLst>
          <a:path path="circle">
            <a:fillToRect l="25000" t="25000" r="25000" b="25000"/>
          </a:path>
        </a:gradFill>
        <a:gradFill rotWithShape="1">
          <a:gsLst>
            <a:gs pos="0">
              <a:schemeClr val="phClr">
                <a:tint val="94000"/>
                <a:satMod val="140000"/>
                <a:lumMod val="120000"/>
              </a:schemeClr>
            </a:gs>
            <a:gs pos="100000">
              <a:schemeClr val="phClr">
                <a:tint val="97000"/>
                <a:shade val="70000"/>
                <a:satMod val="190000"/>
                <a:lumMod val="72000"/>
              </a:schemeClr>
            </a:gs>
          </a:gsLst>
          <a:path path="circle">
            <a:fillToRect l="50000" t="50000" r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ønn">
  <a:themeElements>
    <a:clrScheme name="Lønn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Løn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Lønn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ønn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ønn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ønn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ønn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ønn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ønn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ønn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ønn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Fyrverkeri">
  <a:themeElements>
    <a:clrScheme name="Fyrverkeri 1">
      <a:dk1>
        <a:srgbClr val="AF273E"/>
      </a:dk1>
      <a:lt1>
        <a:srgbClr val="FFCC00"/>
      </a:lt1>
      <a:dk2>
        <a:srgbClr val="000000"/>
      </a:dk2>
      <a:lt2>
        <a:srgbClr val="FFFFFF"/>
      </a:lt2>
      <a:accent1>
        <a:srgbClr val="FF8B17"/>
      </a:accent1>
      <a:accent2>
        <a:srgbClr val="FFE103"/>
      </a:accent2>
      <a:accent3>
        <a:srgbClr val="AAAAAA"/>
      </a:accent3>
      <a:accent4>
        <a:srgbClr val="DAAE00"/>
      </a:accent4>
      <a:accent5>
        <a:srgbClr val="FFC4AB"/>
      </a:accent5>
      <a:accent6>
        <a:srgbClr val="E7CC02"/>
      </a:accent6>
      <a:hlink>
        <a:srgbClr val="FF3399"/>
      </a:hlink>
      <a:folHlink>
        <a:srgbClr val="FE1F08"/>
      </a:folHlink>
    </a:clrScheme>
    <a:fontScheme name="Fyrverkeri">
      <a:majorFont>
        <a:latin typeface="Arial Black"/>
        <a:ea typeface=""/>
        <a:cs typeface=""/>
      </a:majorFont>
      <a:minorFont>
        <a:latin typeface="Arial Blac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yrverkeri 1">
        <a:dk1>
          <a:srgbClr val="AF273E"/>
        </a:dk1>
        <a:lt1>
          <a:srgbClr val="FFCC00"/>
        </a:lt1>
        <a:dk2>
          <a:srgbClr val="000000"/>
        </a:dk2>
        <a:lt2>
          <a:srgbClr val="FFFFFF"/>
        </a:lt2>
        <a:accent1>
          <a:srgbClr val="FF8B17"/>
        </a:accent1>
        <a:accent2>
          <a:srgbClr val="FFE103"/>
        </a:accent2>
        <a:accent3>
          <a:srgbClr val="AAAAAA"/>
        </a:accent3>
        <a:accent4>
          <a:srgbClr val="DAAE00"/>
        </a:accent4>
        <a:accent5>
          <a:srgbClr val="FFC4AB"/>
        </a:accent5>
        <a:accent6>
          <a:srgbClr val="E7CC02"/>
        </a:accent6>
        <a:hlink>
          <a:srgbClr val="FF3399"/>
        </a:hlink>
        <a:folHlink>
          <a:srgbClr val="FE1F0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yrverkeri 2">
        <a:dk1>
          <a:srgbClr val="0000A4"/>
        </a:dk1>
        <a:lt1>
          <a:srgbClr val="CCFFFF"/>
        </a:lt1>
        <a:dk2>
          <a:srgbClr val="000066"/>
        </a:dk2>
        <a:lt2>
          <a:srgbClr val="00FFFF"/>
        </a:lt2>
        <a:accent1>
          <a:srgbClr val="51B2E3"/>
        </a:accent1>
        <a:accent2>
          <a:srgbClr val="04E8AC"/>
        </a:accent2>
        <a:accent3>
          <a:srgbClr val="AAAAB8"/>
        </a:accent3>
        <a:accent4>
          <a:srgbClr val="AEDADA"/>
        </a:accent4>
        <a:accent5>
          <a:srgbClr val="B3D5EF"/>
        </a:accent5>
        <a:accent6>
          <a:srgbClr val="03D29B"/>
        </a:accent6>
        <a:hlink>
          <a:srgbClr val="FF3399"/>
        </a:hlink>
        <a:folHlink>
          <a:srgbClr val="8F5FD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yrverkeri 3">
        <a:dk1>
          <a:srgbClr val="9F237F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FF03E7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E702D1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yrverkeri 4">
        <a:dk1>
          <a:srgbClr val="00603B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07FB18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06E315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yrverkeri 5">
        <a:dk1>
          <a:srgbClr val="FF6600"/>
        </a:dk1>
        <a:lt1>
          <a:srgbClr val="FFFFFF"/>
        </a:lt1>
        <a:dk2>
          <a:srgbClr val="003366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AAADB8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yrverkeri 6">
        <a:dk1>
          <a:srgbClr val="000000"/>
        </a:dk1>
        <a:lt1>
          <a:srgbClr val="FFFFFF"/>
        </a:lt1>
        <a:dk2>
          <a:srgbClr val="993366"/>
        </a:dk2>
        <a:lt2>
          <a:srgbClr val="CCFFFF"/>
        </a:lt2>
        <a:accent1>
          <a:srgbClr val="CCECFF"/>
        </a:accent1>
        <a:accent2>
          <a:srgbClr val="FFFF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7E78A"/>
        </a:accent6>
        <a:hlink>
          <a:srgbClr val="FFCCFF"/>
        </a:hlink>
        <a:folHlink>
          <a:srgbClr val="FF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Soho">
  <a:themeElements>
    <a:clrScheme name="SOHO">
      <a:dk1>
        <a:srgbClr val="2E2224"/>
      </a:dk1>
      <a:lt1>
        <a:sysClr val="window" lastClr="FFFFFF"/>
      </a:lt1>
      <a:dk2>
        <a:srgbClr val="48231E"/>
      </a:dk2>
      <a:lt2>
        <a:srgbClr val="CBD8DD"/>
      </a:lt2>
      <a:accent1>
        <a:srgbClr val="61625E"/>
      </a:accent1>
      <a:accent2>
        <a:srgbClr val="964D2C"/>
      </a:accent2>
      <a:accent3>
        <a:srgbClr val="66553E"/>
      </a:accent3>
      <a:accent4>
        <a:srgbClr val="848058"/>
      </a:accent4>
      <a:accent5>
        <a:srgbClr val="AFA14B"/>
      </a:accent5>
      <a:accent6>
        <a:srgbClr val="AD7D4D"/>
      </a:accent6>
      <a:hlink>
        <a:srgbClr val="FFDE66"/>
      </a:hlink>
      <a:folHlink>
        <a:srgbClr val="C0AEBC"/>
      </a:folHlink>
    </a:clrScheme>
    <a:fontScheme name="SOHO">
      <a:majorFont>
        <a:latin typeface="Candara"/>
        <a:ea typeface=""/>
        <a:cs typeface=""/>
        <a:font script="Jpan" typeface="ＭＳ Ｐゴシック"/>
        <a:font script="Hang" typeface="HY견명조"/>
        <a:font script="Hans" typeface="华文新魏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HO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7000"/>
                <a:satMod val="150000"/>
              </a:schemeClr>
            </a:gs>
            <a:gs pos="30000">
              <a:schemeClr val="phClr">
                <a:shade val="94000"/>
                <a:satMod val="130000"/>
              </a:schemeClr>
            </a:gs>
            <a:gs pos="45000">
              <a:schemeClr val="phClr">
                <a:shade val="100000"/>
                <a:satMod val="120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4000"/>
                <a:satMod val="130000"/>
              </a:schemeClr>
            </a:gs>
            <a:gs pos="100000">
              <a:schemeClr val="phClr">
                <a:shade val="67000"/>
                <a:satMod val="15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700000"/>
            </a:lightRig>
          </a:scene3d>
          <a:sp3d contourW="19050">
            <a:bevelT w="31750" h="38100"/>
            <a:contourClr>
              <a:schemeClr val="phClr">
                <a:shade val="15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4000"/>
                <a:satMod val="210000"/>
              </a:schemeClr>
            </a:gs>
            <a:gs pos="40000">
              <a:schemeClr val="phClr">
                <a:tint val="72000"/>
                <a:shade val="99000"/>
                <a:satMod val="200000"/>
              </a:schemeClr>
            </a:gs>
            <a:gs pos="100000">
              <a:schemeClr val="phClr">
                <a:tint val="100000"/>
                <a:shade val="30000"/>
                <a:alpha val="100000"/>
                <a:satMod val="17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86000"/>
                <a:alpha val="90000"/>
              </a:schemeClr>
              <a:schemeClr val="phClr">
                <a:shade val="49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Klode">
  <a:themeElements>
    <a:clrScheme name="Klode 3">
      <a:dk1>
        <a:srgbClr val="003B76"/>
      </a:dk1>
      <a:lt1>
        <a:srgbClr val="FFFFFF"/>
      </a:lt1>
      <a:dk2>
        <a:srgbClr val="0066CC"/>
      </a:dk2>
      <a:lt2>
        <a:srgbClr val="CCECFF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Klode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nb-NO" sz="18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nb-NO" sz="18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Klode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lode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lode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lode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lode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lode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lode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lode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Horisont">
  <a:themeElements>
    <a:clrScheme name="Horisont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sont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sont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Menneskelige">
  <a:themeElements>
    <a:clrScheme name="Menneskelige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Menneskelige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enneskelig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Mylar">
  <a:themeElements>
    <a:clrScheme name="Mylar">
      <a:dk1>
        <a:srgbClr val="000000"/>
      </a:dk1>
      <a:lt1>
        <a:srgbClr val="FFFFFF"/>
      </a:lt1>
      <a:dk2>
        <a:srgbClr val="656162"/>
      </a:dk2>
      <a:lt2>
        <a:srgbClr val="E0DACC"/>
      </a:lt2>
      <a:accent1>
        <a:srgbClr val="4A5A7A"/>
      </a:accent1>
      <a:accent2>
        <a:srgbClr val="F7BD40"/>
      </a:accent2>
      <a:accent3>
        <a:srgbClr val="975C00"/>
      </a:accent3>
      <a:accent4>
        <a:srgbClr val="754D41"/>
      </a:accent4>
      <a:accent5>
        <a:srgbClr val="838995"/>
      </a:accent5>
      <a:accent6>
        <a:srgbClr val="687B66"/>
      </a:accent6>
      <a:hlink>
        <a:srgbClr val="B5740B"/>
      </a:hlink>
      <a:folHlink>
        <a:srgbClr val="7483A0"/>
      </a:folHlink>
    </a:clrScheme>
    <a:fontScheme name="Mylar">
      <a:majorFont>
        <a:latin typeface="Corbel"/>
        <a:ea typeface=""/>
        <a:cs typeface=""/>
        <a:font script="Jpan" typeface="HGｺﾞｼｯｸM"/>
        <a:font script="Hang" typeface="맑은 고딕"/>
        <a:font script="Hans" typeface="华文楷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华文楷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ylar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50800" dist="25400" dir="13500000">
              <a:srgbClr val="000000">
                <a:alpha val="75000"/>
              </a:srgbClr>
            </a:innerShdw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25400" h="508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tint val="100000"/>
                <a:shade val="30000"/>
                <a:alpha val="100000"/>
                <a:satMod val="25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lumMod val="80000"/>
              </a:schemeClr>
              <a:schemeClr val="phClr">
                <a:tint val="50000"/>
                <a:lumMod val="1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149</Words>
  <Application>Microsoft Office PowerPoint</Application>
  <PresentationFormat>Skjermfremvisning (4:3)</PresentationFormat>
  <Paragraphs>44</Paragraphs>
  <Slides>20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20</vt:i4>
      </vt:variant>
      <vt:variant>
        <vt:lpstr>Lysbildetitler</vt:lpstr>
      </vt:variant>
      <vt:variant>
        <vt:i4>20</vt:i4>
      </vt:variant>
    </vt:vector>
  </HeadingPairs>
  <TitlesOfParts>
    <vt:vector size="40" baseType="lpstr">
      <vt:lpstr>Soho</vt:lpstr>
      <vt:lpstr>1_Soho</vt:lpstr>
      <vt:lpstr>Lønn</vt:lpstr>
      <vt:lpstr>Fyrverkeri</vt:lpstr>
      <vt:lpstr>2_Soho</vt:lpstr>
      <vt:lpstr>Klode</vt:lpstr>
      <vt:lpstr>Horisont</vt:lpstr>
      <vt:lpstr>Menneskelige</vt:lpstr>
      <vt:lpstr>Mylar</vt:lpstr>
      <vt:lpstr>Solverv</vt:lpstr>
      <vt:lpstr>1_Solverv</vt:lpstr>
      <vt:lpstr>Teknikk</vt:lpstr>
      <vt:lpstr>Innbundet</vt:lpstr>
      <vt:lpstr>1_Teknikk</vt:lpstr>
      <vt:lpstr>Winter</vt:lpstr>
      <vt:lpstr>1_Horisont</vt:lpstr>
      <vt:lpstr>Sketchbook</vt:lpstr>
      <vt:lpstr>Fullmåne</vt:lpstr>
      <vt:lpstr>Kontorfarger - mørke</vt:lpstr>
      <vt:lpstr>orden</vt:lpstr>
      <vt:lpstr>Birkenes</vt:lpstr>
      <vt:lpstr>Birkeland school </vt:lpstr>
      <vt:lpstr>Valstrand skole</vt:lpstr>
      <vt:lpstr>Picture of kindergardens</vt:lpstr>
      <vt:lpstr>Grasham our local museum</vt:lpstr>
      <vt:lpstr>Historical Museum</vt:lpstr>
      <vt:lpstr>The kindergarten at the musem has hens </vt:lpstr>
      <vt:lpstr>Factories at Birkeland</vt:lpstr>
      <vt:lpstr>Scanflex</vt:lpstr>
      <vt:lpstr>Flagpole factory</vt:lpstr>
      <vt:lpstr>We have a library</vt:lpstr>
      <vt:lpstr>Bank</vt:lpstr>
      <vt:lpstr>STORE</vt:lpstr>
      <vt:lpstr>Our gas station </vt:lpstr>
      <vt:lpstr>We have three hair salons at Birkeland</vt:lpstr>
      <vt:lpstr>China resturant</vt:lpstr>
      <vt:lpstr>Birkeland blomsterpark</vt:lpstr>
      <vt:lpstr>Churches at Birkeland</vt:lpstr>
      <vt:lpstr>Brigde at Birkeland</vt:lpstr>
      <vt:lpstr>                      The molLesTad oak This tree i more than one thousand years old. there are many legends about it.</vt:lpstr>
    </vt:vector>
  </TitlesOfParts>
  <Company>Birkenes kommune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Birkenes</dc:title>
  <dc:creator>Eilin Ask Dugstad</dc:creator>
  <cp:lastModifiedBy>Eilin Ask Dugstad</cp:lastModifiedBy>
  <cp:revision>7</cp:revision>
  <dcterms:created xsi:type="dcterms:W3CDTF">2012-10-17T10:58:51Z</dcterms:created>
  <dcterms:modified xsi:type="dcterms:W3CDTF">2012-10-17T12:25:38Z</dcterms:modified>
</cp:coreProperties>
</file>